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12192000"/>
  <p:notesSz cx="6858000" cy="9144000"/>
  <p:embeddedFontLst>
    <p:embeddedFont>
      <p:font typeface="Lato"/>
      <p:bold r:id="rId31"/>
      <p:boldItalic r:id="rId32"/>
    </p:embeddedFont>
    <p:embeddedFont>
      <p:font typeface="Oswald"/>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4" roundtripDataSignature="AMtx7miAefPyl2fi6dj3iRhMqSh0R3GRN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Oswald-bold.fntdata"/><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12" Type="http://schemas.openxmlformats.org/officeDocument/2006/relationships/slide" Target="slides/slide7.xml"/><Relationship Id="rId34" Type="http://customschemas.google.com/relationships/presentationmetadata" Target="meta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9ffce2b038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9ffce2b038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9ffce2b038_2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9ffce2b038_2_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9ffce2b038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9ffce2b038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9ffce2b038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9ffce2b038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9ffce2b038_2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9ffce2b038_2_1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9ffce2b038_2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9ffce2b038_2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9ffce2b038_2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9ffce2b038_2_1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9ffce2b038_2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9ffce2b038_2_1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29ffce2b038_2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9ffce2b038_2_1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g29ffce2b038_2_6"/>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88" name="Google Shape;88;g29ffce2b038_2_6"/>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89" name="Google Shape;89;g29ffce2b038_2_6"/>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g29ffce2b038_2_10"/>
          <p:cNvSpPr txBox="1"/>
          <p:nvPr>
            <p:ph type="ctrTitle"/>
          </p:nvPr>
        </p:nvSpPr>
        <p:spPr>
          <a:xfrm>
            <a:off x="457200" y="1420283"/>
            <a:ext cx="5181600" cy="980017"/>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92" name="Google Shape;92;g29ffce2b038_2_10"/>
          <p:cNvSpPr txBox="1"/>
          <p:nvPr>
            <p:ph idx="1" type="subTitle"/>
          </p:nvPr>
        </p:nvSpPr>
        <p:spPr>
          <a:xfrm>
            <a:off x="914400" y="2590800"/>
            <a:ext cx="4267200" cy="1168400"/>
          </a:xfrm>
          <a:prstGeom prst="rect">
            <a:avLst/>
          </a:prstGeom>
          <a:noFill/>
          <a:ln>
            <a:noFill/>
          </a:ln>
        </p:spPr>
        <p:txBody>
          <a:bodyPr anchorCtr="0" anchor="t" bIns="30475" lIns="60950" spcFirstLastPara="1" rIns="60950" wrap="square" tIns="30475">
            <a:normAutofit/>
          </a:bodyPr>
          <a:lstStyle>
            <a:lvl1pPr lvl="0" algn="ctr">
              <a:spcBef>
                <a:spcPts val="400"/>
              </a:spcBef>
              <a:spcAft>
                <a:spcPts val="0"/>
              </a:spcAft>
              <a:buClr>
                <a:srgbClr val="888888"/>
              </a:buClr>
              <a:buSzPts val="2100"/>
              <a:buNone/>
              <a:defRPr>
                <a:solidFill>
                  <a:srgbClr val="888888"/>
                </a:solidFill>
              </a:defRPr>
            </a:lvl1pPr>
            <a:lvl2pPr lvl="1" algn="ctr">
              <a:spcBef>
                <a:spcPts val="400"/>
              </a:spcBef>
              <a:spcAft>
                <a:spcPts val="0"/>
              </a:spcAft>
              <a:buClr>
                <a:srgbClr val="888888"/>
              </a:buClr>
              <a:buSzPts val="1900"/>
              <a:buNone/>
              <a:defRPr>
                <a:solidFill>
                  <a:srgbClr val="888888"/>
                </a:solidFill>
              </a:defRPr>
            </a:lvl2pPr>
            <a:lvl3pPr lvl="2" algn="ctr">
              <a:spcBef>
                <a:spcPts val="300"/>
              </a:spcBef>
              <a:spcAft>
                <a:spcPts val="0"/>
              </a:spcAft>
              <a:buClr>
                <a:srgbClr val="888888"/>
              </a:buClr>
              <a:buSzPts val="1600"/>
              <a:buNone/>
              <a:defRPr>
                <a:solidFill>
                  <a:srgbClr val="888888"/>
                </a:solidFill>
              </a:defRPr>
            </a:lvl3pPr>
            <a:lvl4pPr lvl="3" algn="ctr">
              <a:spcBef>
                <a:spcPts val="300"/>
              </a:spcBef>
              <a:spcAft>
                <a:spcPts val="0"/>
              </a:spcAft>
              <a:buClr>
                <a:srgbClr val="888888"/>
              </a:buClr>
              <a:buSzPts val="1300"/>
              <a:buNone/>
              <a:defRPr>
                <a:solidFill>
                  <a:srgbClr val="888888"/>
                </a:solidFill>
              </a:defRPr>
            </a:lvl4pPr>
            <a:lvl5pPr lvl="4" algn="ctr">
              <a:spcBef>
                <a:spcPts val="300"/>
              </a:spcBef>
              <a:spcAft>
                <a:spcPts val="0"/>
              </a:spcAft>
              <a:buClr>
                <a:srgbClr val="888888"/>
              </a:buClr>
              <a:buSzPts val="1300"/>
              <a:buNone/>
              <a:defRPr>
                <a:solidFill>
                  <a:srgbClr val="888888"/>
                </a:solidFill>
              </a:defRPr>
            </a:lvl5pPr>
            <a:lvl6pPr lvl="5" algn="ctr">
              <a:spcBef>
                <a:spcPts val="300"/>
              </a:spcBef>
              <a:spcAft>
                <a:spcPts val="0"/>
              </a:spcAft>
              <a:buClr>
                <a:srgbClr val="888888"/>
              </a:buClr>
              <a:buSzPts val="1300"/>
              <a:buNone/>
              <a:defRPr>
                <a:solidFill>
                  <a:srgbClr val="888888"/>
                </a:solidFill>
              </a:defRPr>
            </a:lvl6pPr>
            <a:lvl7pPr lvl="6" algn="ctr">
              <a:spcBef>
                <a:spcPts val="300"/>
              </a:spcBef>
              <a:spcAft>
                <a:spcPts val="0"/>
              </a:spcAft>
              <a:buClr>
                <a:srgbClr val="888888"/>
              </a:buClr>
              <a:buSzPts val="1300"/>
              <a:buNone/>
              <a:defRPr>
                <a:solidFill>
                  <a:srgbClr val="888888"/>
                </a:solidFill>
              </a:defRPr>
            </a:lvl7pPr>
            <a:lvl8pPr lvl="7" algn="ctr">
              <a:spcBef>
                <a:spcPts val="300"/>
              </a:spcBef>
              <a:spcAft>
                <a:spcPts val="0"/>
              </a:spcAft>
              <a:buClr>
                <a:srgbClr val="888888"/>
              </a:buClr>
              <a:buSzPts val="1300"/>
              <a:buNone/>
              <a:defRPr>
                <a:solidFill>
                  <a:srgbClr val="888888"/>
                </a:solidFill>
              </a:defRPr>
            </a:lvl8pPr>
            <a:lvl9pPr lvl="8" algn="ctr">
              <a:spcBef>
                <a:spcPts val="300"/>
              </a:spcBef>
              <a:spcAft>
                <a:spcPts val="0"/>
              </a:spcAft>
              <a:buClr>
                <a:srgbClr val="888888"/>
              </a:buClr>
              <a:buSzPts val="1300"/>
              <a:buNone/>
              <a:defRPr>
                <a:solidFill>
                  <a:srgbClr val="888888"/>
                </a:solidFill>
              </a:defRPr>
            </a:lvl9pPr>
          </a:lstStyle>
          <a:p/>
        </p:txBody>
      </p:sp>
      <p:sp>
        <p:nvSpPr>
          <p:cNvPr id="93" name="Google Shape;93;g29ffce2b038_2_10"/>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94" name="Google Shape;94;g29ffce2b038_2_10"/>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95" name="Google Shape;95;g29ffce2b038_2_10"/>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29ffce2b038_2_16"/>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98" name="Google Shape;98;g29ffce2b038_2_16"/>
          <p:cNvSpPr txBox="1"/>
          <p:nvPr>
            <p:ph idx="1" type="body"/>
          </p:nvPr>
        </p:nvSpPr>
        <p:spPr>
          <a:xfrm>
            <a:off x="304800" y="1066800"/>
            <a:ext cx="5486400" cy="3017309"/>
          </a:xfrm>
          <a:prstGeom prst="rect">
            <a:avLst/>
          </a:prstGeom>
          <a:noFill/>
          <a:ln>
            <a:noFill/>
          </a:ln>
        </p:spPr>
        <p:txBody>
          <a:bodyPr anchorCtr="0" anchor="t" bIns="30475" lIns="60950" spcFirstLastPara="1" rIns="60950" wrap="square" tIns="30475">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99" name="Google Shape;99;g29ffce2b038_2_16"/>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0" name="Google Shape;100;g29ffce2b038_2_16"/>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1" name="Google Shape;101;g29ffce2b038_2_16"/>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29ffce2b038_2_22"/>
          <p:cNvSpPr txBox="1"/>
          <p:nvPr>
            <p:ph type="title"/>
          </p:nvPr>
        </p:nvSpPr>
        <p:spPr>
          <a:xfrm>
            <a:off x="481542" y="2937933"/>
            <a:ext cx="5181600" cy="908050"/>
          </a:xfrm>
          <a:prstGeom prst="rect">
            <a:avLst/>
          </a:prstGeom>
          <a:noFill/>
          <a:ln>
            <a:noFill/>
          </a:ln>
        </p:spPr>
        <p:txBody>
          <a:bodyPr anchorCtr="0" anchor="t" bIns="30475" lIns="60950" spcFirstLastPara="1" rIns="60950" wrap="square" tIns="30475">
            <a:normAutofit/>
          </a:bodyPr>
          <a:lstStyle>
            <a:lvl1pPr lvl="0" algn="l">
              <a:spcBef>
                <a:spcPts val="0"/>
              </a:spcBef>
              <a:spcAft>
                <a:spcPts val="0"/>
              </a:spcAft>
              <a:buClr>
                <a:schemeClr val="dk1"/>
              </a:buClr>
              <a:buSzPts val="2700"/>
              <a:buFont typeface="Calibri"/>
              <a:buNone/>
              <a:defRPr b="1" sz="2700" cap="none"/>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04" name="Google Shape;104;g29ffce2b038_2_22"/>
          <p:cNvSpPr txBox="1"/>
          <p:nvPr>
            <p:ph idx="1" type="body"/>
          </p:nvPr>
        </p:nvSpPr>
        <p:spPr>
          <a:xfrm>
            <a:off x="481542" y="1937809"/>
            <a:ext cx="5181600" cy="1000125"/>
          </a:xfrm>
          <a:prstGeom prst="rect">
            <a:avLst/>
          </a:prstGeom>
          <a:noFill/>
          <a:ln>
            <a:noFill/>
          </a:ln>
        </p:spPr>
        <p:txBody>
          <a:bodyPr anchorCtr="0" anchor="b" bIns="30475" lIns="60950" spcFirstLastPara="1" rIns="60950" wrap="square" tIns="30475">
            <a:normAutofit/>
          </a:bodyPr>
          <a:lstStyle>
            <a:lvl1pPr indent="-228600" lvl="0" marL="457200" algn="l">
              <a:spcBef>
                <a:spcPts val="300"/>
              </a:spcBef>
              <a:spcAft>
                <a:spcPts val="0"/>
              </a:spcAft>
              <a:buClr>
                <a:srgbClr val="888888"/>
              </a:buClr>
              <a:buSzPts val="1300"/>
              <a:buNone/>
              <a:defRPr sz="1300">
                <a:solidFill>
                  <a:srgbClr val="888888"/>
                </a:solidFill>
              </a:defRPr>
            </a:lvl1pPr>
            <a:lvl2pPr indent="-228600" lvl="1" marL="914400" algn="l">
              <a:spcBef>
                <a:spcPts val="200"/>
              </a:spcBef>
              <a:spcAft>
                <a:spcPts val="0"/>
              </a:spcAft>
              <a:buClr>
                <a:srgbClr val="888888"/>
              </a:buClr>
              <a:buSzPts val="1200"/>
              <a:buNone/>
              <a:defRPr sz="1200">
                <a:solidFill>
                  <a:srgbClr val="888888"/>
                </a:solidFill>
              </a:defRPr>
            </a:lvl2pPr>
            <a:lvl3pPr indent="-228600" lvl="2" marL="1371600" algn="l">
              <a:spcBef>
                <a:spcPts val="200"/>
              </a:spcBef>
              <a:spcAft>
                <a:spcPts val="0"/>
              </a:spcAft>
              <a:buClr>
                <a:srgbClr val="888888"/>
              </a:buClr>
              <a:buSzPts val="1100"/>
              <a:buNone/>
              <a:defRPr sz="1100">
                <a:solidFill>
                  <a:srgbClr val="888888"/>
                </a:solidFill>
              </a:defRPr>
            </a:lvl3pPr>
            <a:lvl4pPr indent="-228600" lvl="3" marL="1828800" algn="l">
              <a:spcBef>
                <a:spcPts val="200"/>
              </a:spcBef>
              <a:spcAft>
                <a:spcPts val="0"/>
              </a:spcAft>
              <a:buClr>
                <a:srgbClr val="888888"/>
              </a:buClr>
              <a:buSzPts val="900"/>
              <a:buNone/>
              <a:defRPr sz="900">
                <a:solidFill>
                  <a:srgbClr val="888888"/>
                </a:solidFill>
              </a:defRPr>
            </a:lvl4pPr>
            <a:lvl5pPr indent="-228600" lvl="4" marL="2286000" algn="l">
              <a:spcBef>
                <a:spcPts val="200"/>
              </a:spcBef>
              <a:spcAft>
                <a:spcPts val="0"/>
              </a:spcAft>
              <a:buClr>
                <a:srgbClr val="888888"/>
              </a:buClr>
              <a:buSzPts val="900"/>
              <a:buNone/>
              <a:defRPr sz="900">
                <a:solidFill>
                  <a:srgbClr val="888888"/>
                </a:solidFill>
              </a:defRPr>
            </a:lvl5pPr>
            <a:lvl6pPr indent="-228600" lvl="5" marL="2743200" algn="l">
              <a:spcBef>
                <a:spcPts val="200"/>
              </a:spcBef>
              <a:spcAft>
                <a:spcPts val="0"/>
              </a:spcAft>
              <a:buClr>
                <a:srgbClr val="888888"/>
              </a:buClr>
              <a:buSzPts val="900"/>
              <a:buNone/>
              <a:defRPr sz="900">
                <a:solidFill>
                  <a:srgbClr val="888888"/>
                </a:solidFill>
              </a:defRPr>
            </a:lvl6pPr>
            <a:lvl7pPr indent="-228600" lvl="6" marL="3200400" algn="l">
              <a:spcBef>
                <a:spcPts val="200"/>
              </a:spcBef>
              <a:spcAft>
                <a:spcPts val="0"/>
              </a:spcAft>
              <a:buClr>
                <a:srgbClr val="888888"/>
              </a:buClr>
              <a:buSzPts val="900"/>
              <a:buNone/>
              <a:defRPr sz="900">
                <a:solidFill>
                  <a:srgbClr val="888888"/>
                </a:solidFill>
              </a:defRPr>
            </a:lvl7pPr>
            <a:lvl8pPr indent="-228600" lvl="7" marL="3657600" algn="l">
              <a:spcBef>
                <a:spcPts val="200"/>
              </a:spcBef>
              <a:spcAft>
                <a:spcPts val="0"/>
              </a:spcAft>
              <a:buClr>
                <a:srgbClr val="888888"/>
              </a:buClr>
              <a:buSzPts val="900"/>
              <a:buNone/>
              <a:defRPr sz="900">
                <a:solidFill>
                  <a:srgbClr val="888888"/>
                </a:solidFill>
              </a:defRPr>
            </a:lvl8pPr>
            <a:lvl9pPr indent="-228600" lvl="8" marL="4114800" algn="l">
              <a:spcBef>
                <a:spcPts val="200"/>
              </a:spcBef>
              <a:spcAft>
                <a:spcPts val="0"/>
              </a:spcAft>
              <a:buClr>
                <a:srgbClr val="888888"/>
              </a:buClr>
              <a:buSzPts val="900"/>
              <a:buNone/>
              <a:defRPr sz="900">
                <a:solidFill>
                  <a:srgbClr val="888888"/>
                </a:solidFill>
              </a:defRPr>
            </a:lvl9pPr>
          </a:lstStyle>
          <a:p/>
        </p:txBody>
      </p:sp>
      <p:sp>
        <p:nvSpPr>
          <p:cNvPr id="105" name="Google Shape;105;g29ffce2b038_2_22"/>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6" name="Google Shape;106;g29ffce2b038_2_22"/>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07" name="Google Shape;107;g29ffce2b038_2_22"/>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g29ffce2b038_2_28"/>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10" name="Google Shape;110;g29ffce2b038_2_28"/>
          <p:cNvSpPr txBox="1"/>
          <p:nvPr>
            <p:ph idx="1" type="body"/>
          </p:nvPr>
        </p:nvSpPr>
        <p:spPr>
          <a:xfrm>
            <a:off x="304800" y="1066800"/>
            <a:ext cx="2692400" cy="3017309"/>
          </a:xfrm>
          <a:prstGeom prst="rect">
            <a:avLst/>
          </a:prstGeom>
          <a:noFill/>
          <a:ln>
            <a:noFill/>
          </a:ln>
        </p:spPr>
        <p:txBody>
          <a:bodyPr anchorCtr="0" anchor="t" bIns="30475" lIns="60950" spcFirstLastPara="1" rIns="60950" wrap="square" tIns="30475">
            <a:normAutofit/>
          </a:bodyPr>
          <a:lstStyle>
            <a:lvl1pPr indent="-349250" lvl="0" marL="457200" algn="l">
              <a:spcBef>
                <a:spcPts val="400"/>
              </a:spcBef>
              <a:spcAft>
                <a:spcPts val="0"/>
              </a:spcAft>
              <a:buClr>
                <a:schemeClr val="dk1"/>
              </a:buClr>
              <a:buSzPts val="1900"/>
              <a:buChar char="•"/>
              <a:defRPr sz="19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111" name="Google Shape;111;g29ffce2b038_2_28"/>
          <p:cNvSpPr txBox="1"/>
          <p:nvPr>
            <p:ph idx="2" type="body"/>
          </p:nvPr>
        </p:nvSpPr>
        <p:spPr>
          <a:xfrm>
            <a:off x="3098800" y="1066800"/>
            <a:ext cx="2692400" cy="3017309"/>
          </a:xfrm>
          <a:prstGeom prst="rect">
            <a:avLst/>
          </a:prstGeom>
          <a:noFill/>
          <a:ln>
            <a:noFill/>
          </a:ln>
        </p:spPr>
        <p:txBody>
          <a:bodyPr anchorCtr="0" anchor="t" bIns="30475" lIns="60950" spcFirstLastPara="1" rIns="60950" wrap="square" tIns="30475">
            <a:normAutofit/>
          </a:bodyPr>
          <a:lstStyle>
            <a:lvl1pPr indent="-349250" lvl="0" marL="457200" algn="l">
              <a:spcBef>
                <a:spcPts val="400"/>
              </a:spcBef>
              <a:spcAft>
                <a:spcPts val="0"/>
              </a:spcAft>
              <a:buClr>
                <a:schemeClr val="dk1"/>
              </a:buClr>
              <a:buSzPts val="1900"/>
              <a:buChar char="•"/>
              <a:defRPr sz="19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304800" lvl="3" marL="1828800" algn="l">
              <a:spcBef>
                <a:spcPts val="200"/>
              </a:spcBef>
              <a:spcAft>
                <a:spcPts val="0"/>
              </a:spcAft>
              <a:buClr>
                <a:schemeClr val="dk1"/>
              </a:buClr>
              <a:buSzPts val="1200"/>
              <a:buChar char="–"/>
              <a:defRPr sz="1200"/>
            </a:lvl4pPr>
            <a:lvl5pPr indent="-304800" lvl="4" marL="2286000" algn="l">
              <a:spcBef>
                <a:spcPts val="200"/>
              </a:spcBef>
              <a:spcAft>
                <a:spcPts val="0"/>
              </a:spcAft>
              <a:buClr>
                <a:schemeClr val="dk1"/>
              </a:buClr>
              <a:buSzPts val="1200"/>
              <a:buChar char="»"/>
              <a:defRPr sz="1200"/>
            </a:lvl5pPr>
            <a:lvl6pPr indent="-304800" lvl="5" marL="2743200" algn="l">
              <a:spcBef>
                <a:spcPts val="200"/>
              </a:spcBef>
              <a:spcAft>
                <a:spcPts val="0"/>
              </a:spcAft>
              <a:buClr>
                <a:schemeClr val="dk1"/>
              </a:buClr>
              <a:buSzPts val="1200"/>
              <a:buChar char="•"/>
              <a:defRPr sz="1200"/>
            </a:lvl6pPr>
            <a:lvl7pPr indent="-304800" lvl="6" marL="3200400" algn="l">
              <a:spcBef>
                <a:spcPts val="200"/>
              </a:spcBef>
              <a:spcAft>
                <a:spcPts val="0"/>
              </a:spcAft>
              <a:buClr>
                <a:schemeClr val="dk1"/>
              </a:buClr>
              <a:buSzPts val="1200"/>
              <a:buChar char="•"/>
              <a:defRPr sz="1200"/>
            </a:lvl7pPr>
            <a:lvl8pPr indent="-304800" lvl="7" marL="3657600" algn="l">
              <a:spcBef>
                <a:spcPts val="200"/>
              </a:spcBef>
              <a:spcAft>
                <a:spcPts val="0"/>
              </a:spcAft>
              <a:buClr>
                <a:schemeClr val="dk1"/>
              </a:buClr>
              <a:buSzPts val="1200"/>
              <a:buChar char="•"/>
              <a:defRPr sz="1200"/>
            </a:lvl8pPr>
            <a:lvl9pPr indent="-304800" lvl="8" marL="4114800" algn="l">
              <a:spcBef>
                <a:spcPts val="200"/>
              </a:spcBef>
              <a:spcAft>
                <a:spcPts val="0"/>
              </a:spcAft>
              <a:buClr>
                <a:schemeClr val="dk1"/>
              </a:buClr>
              <a:buSzPts val="1200"/>
              <a:buChar char="•"/>
              <a:defRPr sz="1200"/>
            </a:lvl9pPr>
          </a:lstStyle>
          <a:p/>
        </p:txBody>
      </p:sp>
      <p:sp>
        <p:nvSpPr>
          <p:cNvPr id="112" name="Google Shape;112;g29ffce2b038_2_28"/>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13" name="Google Shape;113;g29ffce2b038_2_28"/>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14" name="Google Shape;114;g29ffce2b038_2_28"/>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g29ffce2b038_2_35"/>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2900"/>
              <a:buFont typeface="Calibri"/>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17" name="Google Shape;117;g29ffce2b038_2_35"/>
          <p:cNvSpPr txBox="1"/>
          <p:nvPr>
            <p:ph idx="1" type="body"/>
          </p:nvPr>
        </p:nvSpPr>
        <p:spPr>
          <a:xfrm>
            <a:off x="304800" y="1023409"/>
            <a:ext cx="2693459" cy="426508"/>
          </a:xfrm>
          <a:prstGeom prst="rect">
            <a:avLst/>
          </a:prstGeom>
          <a:noFill/>
          <a:ln>
            <a:noFill/>
          </a:ln>
        </p:spPr>
        <p:txBody>
          <a:bodyPr anchorCtr="0" anchor="b" bIns="30475" lIns="60950" spcFirstLastPara="1" rIns="60950" wrap="square" tIns="30475">
            <a:normAutofit/>
          </a:bodyPr>
          <a:lstStyle>
            <a:lvl1pPr indent="-228600" lvl="0" marL="457200" algn="l">
              <a:spcBef>
                <a:spcPts val="300"/>
              </a:spcBef>
              <a:spcAft>
                <a:spcPts val="0"/>
              </a:spcAft>
              <a:buClr>
                <a:schemeClr val="dk1"/>
              </a:buClr>
              <a:buSzPts val="1600"/>
              <a:buNone/>
              <a:defRPr b="1" sz="1600"/>
            </a:lvl1pPr>
            <a:lvl2pPr indent="-228600" lvl="1" marL="914400" algn="l">
              <a:spcBef>
                <a:spcPts val="300"/>
              </a:spcBef>
              <a:spcAft>
                <a:spcPts val="0"/>
              </a:spcAft>
              <a:buClr>
                <a:schemeClr val="dk1"/>
              </a:buClr>
              <a:buSzPts val="1300"/>
              <a:buNone/>
              <a:defRPr b="1" sz="1300"/>
            </a:lvl2pPr>
            <a:lvl3pPr indent="-228600" lvl="2" marL="1371600" algn="l">
              <a:spcBef>
                <a:spcPts val="200"/>
              </a:spcBef>
              <a:spcAft>
                <a:spcPts val="0"/>
              </a:spcAft>
              <a:buClr>
                <a:schemeClr val="dk1"/>
              </a:buClr>
              <a:buSzPts val="1200"/>
              <a:buNone/>
              <a:defRPr b="1" sz="12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118" name="Google Shape;118;g29ffce2b038_2_35"/>
          <p:cNvSpPr txBox="1"/>
          <p:nvPr>
            <p:ph idx="2" type="body"/>
          </p:nvPr>
        </p:nvSpPr>
        <p:spPr>
          <a:xfrm>
            <a:off x="304800" y="1449917"/>
            <a:ext cx="2693459" cy="2634192"/>
          </a:xfrm>
          <a:prstGeom prst="rect">
            <a:avLst/>
          </a:prstGeom>
          <a:noFill/>
          <a:ln>
            <a:noFill/>
          </a:ln>
        </p:spPr>
        <p:txBody>
          <a:bodyPr anchorCtr="0" anchor="t" bIns="30475" lIns="60950" spcFirstLastPara="1" rIns="60950" wrap="square" tIns="30475">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304800" lvl="2" marL="1371600" algn="l">
              <a:spcBef>
                <a:spcPts val="200"/>
              </a:spcBef>
              <a:spcAft>
                <a:spcPts val="0"/>
              </a:spcAft>
              <a:buClr>
                <a:schemeClr val="dk1"/>
              </a:buClr>
              <a:buSzPts val="1200"/>
              <a:buChar char="•"/>
              <a:defRPr sz="12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119" name="Google Shape;119;g29ffce2b038_2_35"/>
          <p:cNvSpPr txBox="1"/>
          <p:nvPr>
            <p:ph idx="3" type="body"/>
          </p:nvPr>
        </p:nvSpPr>
        <p:spPr>
          <a:xfrm>
            <a:off x="3096683" y="1023409"/>
            <a:ext cx="2694517" cy="426508"/>
          </a:xfrm>
          <a:prstGeom prst="rect">
            <a:avLst/>
          </a:prstGeom>
          <a:noFill/>
          <a:ln>
            <a:noFill/>
          </a:ln>
        </p:spPr>
        <p:txBody>
          <a:bodyPr anchorCtr="0" anchor="b" bIns="30475" lIns="60950" spcFirstLastPara="1" rIns="60950" wrap="square" tIns="30475">
            <a:normAutofit/>
          </a:bodyPr>
          <a:lstStyle>
            <a:lvl1pPr indent="-228600" lvl="0" marL="457200" algn="l">
              <a:spcBef>
                <a:spcPts val="300"/>
              </a:spcBef>
              <a:spcAft>
                <a:spcPts val="0"/>
              </a:spcAft>
              <a:buClr>
                <a:schemeClr val="dk1"/>
              </a:buClr>
              <a:buSzPts val="1600"/>
              <a:buNone/>
              <a:defRPr b="1" sz="1600"/>
            </a:lvl1pPr>
            <a:lvl2pPr indent="-228600" lvl="1" marL="914400" algn="l">
              <a:spcBef>
                <a:spcPts val="300"/>
              </a:spcBef>
              <a:spcAft>
                <a:spcPts val="0"/>
              </a:spcAft>
              <a:buClr>
                <a:schemeClr val="dk1"/>
              </a:buClr>
              <a:buSzPts val="1300"/>
              <a:buNone/>
              <a:defRPr b="1" sz="1300"/>
            </a:lvl2pPr>
            <a:lvl3pPr indent="-228600" lvl="2" marL="1371600" algn="l">
              <a:spcBef>
                <a:spcPts val="200"/>
              </a:spcBef>
              <a:spcAft>
                <a:spcPts val="0"/>
              </a:spcAft>
              <a:buClr>
                <a:schemeClr val="dk1"/>
              </a:buClr>
              <a:buSzPts val="1200"/>
              <a:buNone/>
              <a:defRPr b="1" sz="1200"/>
            </a:lvl3pPr>
            <a:lvl4pPr indent="-228600" lvl="3" marL="1828800" algn="l">
              <a:spcBef>
                <a:spcPts val="200"/>
              </a:spcBef>
              <a:spcAft>
                <a:spcPts val="0"/>
              </a:spcAft>
              <a:buClr>
                <a:schemeClr val="dk1"/>
              </a:buClr>
              <a:buSzPts val="1100"/>
              <a:buNone/>
              <a:defRPr b="1" sz="1100"/>
            </a:lvl4pPr>
            <a:lvl5pPr indent="-228600" lvl="4" marL="2286000" algn="l">
              <a:spcBef>
                <a:spcPts val="200"/>
              </a:spcBef>
              <a:spcAft>
                <a:spcPts val="0"/>
              </a:spcAft>
              <a:buClr>
                <a:schemeClr val="dk1"/>
              </a:buClr>
              <a:buSzPts val="1100"/>
              <a:buNone/>
              <a:defRPr b="1" sz="1100"/>
            </a:lvl5pPr>
            <a:lvl6pPr indent="-228600" lvl="5" marL="2743200" algn="l">
              <a:spcBef>
                <a:spcPts val="200"/>
              </a:spcBef>
              <a:spcAft>
                <a:spcPts val="0"/>
              </a:spcAft>
              <a:buClr>
                <a:schemeClr val="dk1"/>
              </a:buClr>
              <a:buSzPts val="1100"/>
              <a:buNone/>
              <a:defRPr b="1" sz="1100"/>
            </a:lvl6pPr>
            <a:lvl7pPr indent="-228600" lvl="6" marL="3200400" algn="l">
              <a:spcBef>
                <a:spcPts val="200"/>
              </a:spcBef>
              <a:spcAft>
                <a:spcPts val="0"/>
              </a:spcAft>
              <a:buClr>
                <a:schemeClr val="dk1"/>
              </a:buClr>
              <a:buSzPts val="1100"/>
              <a:buNone/>
              <a:defRPr b="1" sz="1100"/>
            </a:lvl7pPr>
            <a:lvl8pPr indent="-228600" lvl="7" marL="3657600" algn="l">
              <a:spcBef>
                <a:spcPts val="200"/>
              </a:spcBef>
              <a:spcAft>
                <a:spcPts val="0"/>
              </a:spcAft>
              <a:buClr>
                <a:schemeClr val="dk1"/>
              </a:buClr>
              <a:buSzPts val="1100"/>
              <a:buNone/>
              <a:defRPr b="1" sz="1100"/>
            </a:lvl8pPr>
            <a:lvl9pPr indent="-228600" lvl="8" marL="4114800" algn="l">
              <a:spcBef>
                <a:spcPts val="200"/>
              </a:spcBef>
              <a:spcAft>
                <a:spcPts val="0"/>
              </a:spcAft>
              <a:buClr>
                <a:schemeClr val="dk1"/>
              </a:buClr>
              <a:buSzPts val="1100"/>
              <a:buNone/>
              <a:defRPr b="1" sz="1100"/>
            </a:lvl9pPr>
          </a:lstStyle>
          <a:p/>
        </p:txBody>
      </p:sp>
      <p:sp>
        <p:nvSpPr>
          <p:cNvPr id="120" name="Google Shape;120;g29ffce2b038_2_35"/>
          <p:cNvSpPr txBox="1"/>
          <p:nvPr>
            <p:ph idx="4" type="body"/>
          </p:nvPr>
        </p:nvSpPr>
        <p:spPr>
          <a:xfrm>
            <a:off x="3096683" y="1449917"/>
            <a:ext cx="2694517" cy="2634192"/>
          </a:xfrm>
          <a:prstGeom prst="rect">
            <a:avLst/>
          </a:prstGeom>
          <a:noFill/>
          <a:ln>
            <a:noFill/>
          </a:ln>
        </p:spPr>
        <p:txBody>
          <a:bodyPr anchorCtr="0" anchor="t" bIns="30475" lIns="60950" spcFirstLastPara="1" rIns="60950" wrap="square" tIns="30475">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304800" lvl="2" marL="1371600" algn="l">
              <a:spcBef>
                <a:spcPts val="200"/>
              </a:spcBef>
              <a:spcAft>
                <a:spcPts val="0"/>
              </a:spcAft>
              <a:buClr>
                <a:schemeClr val="dk1"/>
              </a:buClr>
              <a:buSzPts val="1200"/>
              <a:buChar char="•"/>
              <a:defRPr sz="12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121" name="Google Shape;121;g29ffce2b038_2_35"/>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22" name="Google Shape;122;g29ffce2b038_2_35"/>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23" name="Google Shape;123;g29ffce2b038_2_35"/>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g29ffce2b038_2_44"/>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26" name="Google Shape;126;g29ffce2b038_2_44"/>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27" name="Google Shape;127;g29ffce2b038_2_44"/>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28" name="Google Shape;128;g29ffce2b038_2_44"/>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g29ffce2b038_2_49"/>
          <p:cNvSpPr txBox="1"/>
          <p:nvPr>
            <p:ph type="title"/>
          </p:nvPr>
        </p:nvSpPr>
        <p:spPr>
          <a:xfrm>
            <a:off x="304800" y="182033"/>
            <a:ext cx="2005542" cy="774700"/>
          </a:xfrm>
          <a:prstGeom prst="rect">
            <a:avLst/>
          </a:prstGeom>
          <a:noFill/>
          <a:ln>
            <a:noFill/>
          </a:ln>
        </p:spPr>
        <p:txBody>
          <a:bodyPr anchorCtr="0" anchor="b" bIns="30475" lIns="60950" spcFirstLastPara="1" rIns="60950" wrap="square" tIns="30475">
            <a:normAutofit/>
          </a:bodyPr>
          <a:lstStyle>
            <a:lvl1pPr lvl="0" algn="l">
              <a:spcBef>
                <a:spcPts val="0"/>
              </a:spcBef>
              <a:spcAft>
                <a:spcPts val="0"/>
              </a:spcAft>
              <a:buClr>
                <a:schemeClr val="dk1"/>
              </a:buClr>
              <a:buSzPts val="1300"/>
              <a:buFont typeface="Calibri"/>
              <a:buNone/>
              <a:defRPr b="1" sz="1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31" name="Google Shape;131;g29ffce2b038_2_49"/>
          <p:cNvSpPr txBox="1"/>
          <p:nvPr>
            <p:ph idx="1" type="body"/>
          </p:nvPr>
        </p:nvSpPr>
        <p:spPr>
          <a:xfrm>
            <a:off x="2383367" y="182033"/>
            <a:ext cx="3407833" cy="3902075"/>
          </a:xfrm>
          <a:prstGeom prst="rect">
            <a:avLst/>
          </a:prstGeom>
          <a:noFill/>
          <a:ln>
            <a:noFill/>
          </a:ln>
        </p:spPr>
        <p:txBody>
          <a:bodyPr anchorCtr="0" anchor="t" bIns="30475" lIns="60950" spcFirstLastPara="1" rIns="60950" wrap="square" tIns="30475">
            <a:normAutofit/>
          </a:bodyPr>
          <a:lstStyle>
            <a:lvl1pPr indent="-361950" lvl="0" marL="457200" algn="l">
              <a:spcBef>
                <a:spcPts val="400"/>
              </a:spcBef>
              <a:spcAft>
                <a:spcPts val="0"/>
              </a:spcAft>
              <a:buClr>
                <a:schemeClr val="dk1"/>
              </a:buClr>
              <a:buSzPts val="2100"/>
              <a:buChar char="•"/>
              <a:defRPr sz="2100"/>
            </a:lvl1pPr>
            <a:lvl2pPr indent="-349250" lvl="1" marL="914400" algn="l">
              <a:spcBef>
                <a:spcPts val="400"/>
              </a:spcBef>
              <a:spcAft>
                <a:spcPts val="0"/>
              </a:spcAft>
              <a:buClr>
                <a:schemeClr val="dk1"/>
              </a:buClr>
              <a:buSzPts val="1900"/>
              <a:buChar char="–"/>
              <a:defRPr sz="1900"/>
            </a:lvl2pPr>
            <a:lvl3pPr indent="-330200" lvl="2" marL="1371600" algn="l">
              <a:spcBef>
                <a:spcPts val="300"/>
              </a:spcBef>
              <a:spcAft>
                <a:spcPts val="0"/>
              </a:spcAft>
              <a:buClr>
                <a:schemeClr val="dk1"/>
              </a:buClr>
              <a:buSzPts val="1600"/>
              <a:buChar char="•"/>
              <a:defRPr sz="1600"/>
            </a:lvl3pPr>
            <a:lvl4pPr indent="-311150" lvl="3" marL="1828800" algn="l">
              <a:spcBef>
                <a:spcPts val="300"/>
              </a:spcBef>
              <a:spcAft>
                <a:spcPts val="0"/>
              </a:spcAft>
              <a:buClr>
                <a:schemeClr val="dk1"/>
              </a:buClr>
              <a:buSzPts val="1300"/>
              <a:buChar char="–"/>
              <a:defRPr sz="1300"/>
            </a:lvl4pPr>
            <a:lvl5pPr indent="-311150" lvl="4" marL="2286000" algn="l">
              <a:spcBef>
                <a:spcPts val="300"/>
              </a:spcBef>
              <a:spcAft>
                <a:spcPts val="0"/>
              </a:spcAft>
              <a:buClr>
                <a:schemeClr val="dk1"/>
              </a:buClr>
              <a:buSzPts val="1300"/>
              <a:buChar char="»"/>
              <a:defRPr sz="1300"/>
            </a:lvl5pPr>
            <a:lvl6pPr indent="-311150" lvl="5" marL="2743200" algn="l">
              <a:spcBef>
                <a:spcPts val="300"/>
              </a:spcBef>
              <a:spcAft>
                <a:spcPts val="0"/>
              </a:spcAft>
              <a:buClr>
                <a:schemeClr val="dk1"/>
              </a:buClr>
              <a:buSzPts val="1300"/>
              <a:buChar char="•"/>
              <a:defRPr sz="1300"/>
            </a:lvl6pPr>
            <a:lvl7pPr indent="-311150" lvl="6" marL="3200400" algn="l">
              <a:spcBef>
                <a:spcPts val="300"/>
              </a:spcBef>
              <a:spcAft>
                <a:spcPts val="0"/>
              </a:spcAft>
              <a:buClr>
                <a:schemeClr val="dk1"/>
              </a:buClr>
              <a:buSzPts val="1300"/>
              <a:buChar char="•"/>
              <a:defRPr sz="1300"/>
            </a:lvl7pPr>
            <a:lvl8pPr indent="-311150" lvl="7" marL="3657600" algn="l">
              <a:spcBef>
                <a:spcPts val="300"/>
              </a:spcBef>
              <a:spcAft>
                <a:spcPts val="0"/>
              </a:spcAft>
              <a:buClr>
                <a:schemeClr val="dk1"/>
              </a:buClr>
              <a:buSzPts val="1300"/>
              <a:buChar char="•"/>
              <a:defRPr sz="1300"/>
            </a:lvl8pPr>
            <a:lvl9pPr indent="-311150" lvl="8" marL="4114800" algn="l">
              <a:spcBef>
                <a:spcPts val="300"/>
              </a:spcBef>
              <a:spcAft>
                <a:spcPts val="0"/>
              </a:spcAft>
              <a:buClr>
                <a:schemeClr val="dk1"/>
              </a:buClr>
              <a:buSzPts val="1300"/>
              <a:buChar char="•"/>
              <a:defRPr sz="1300"/>
            </a:lvl9pPr>
          </a:lstStyle>
          <a:p/>
        </p:txBody>
      </p:sp>
      <p:sp>
        <p:nvSpPr>
          <p:cNvPr id="132" name="Google Shape;132;g29ffce2b038_2_49"/>
          <p:cNvSpPr txBox="1"/>
          <p:nvPr>
            <p:ph idx="2" type="body"/>
          </p:nvPr>
        </p:nvSpPr>
        <p:spPr>
          <a:xfrm>
            <a:off x="304800" y="956733"/>
            <a:ext cx="2005542" cy="3127375"/>
          </a:xfrm>
          <a:prstGeom prst="rect">
            <a:avLst/>
          </a:prstGeom>
          <a:noFill/>
          <a:ln>
            <a:noFill/>
          </a:ln>
        </p:spPr>
        <p:txBody>
          <a:bodyPr anchorCtr="0" anchor="t" bIns="30475" lIns="60950" spcFirstLastPara="1" rIns="60950" wrap="square" tIns="30475">
            <a:normAutofit/>
          </a:bodyPr>
          <a:lstStyle>
            <a:lvl1pPr indent="-228600" lvl="0" marL="457200" algn="l">
              <a:spcBef>
                <a:spcPts val="200"/>
              </a:spcBef>
              <a:spcAft>
                <a:spcPts val="0"/>
              </a:spcAft>
              <a:buClr>
                <a:schemeClr val="dk1"/>
              </a:buClr>
              <a:buSzPts val="900"/>
              <a:buNone/>
              <a:defRPr sz="9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133" name="Google Shape;133;g29ffce2b038_2_49"/>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34" name="Google Shape;134;g29ffce2b038_2_49"/>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35" name="Google Shape;135;g29ffce2b038_2_49"/>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g29ffce2b038_2_56"/>
          <p:cNvSpPr txBox="1"/>
          <p:nvPr>
            <p:ph type="title"/>
          </p:nvPr>
        </p:nvSpPr>
        <p:spPr>
          <a:xfrm>
            <a:off x="1194859" y="3200400"/>
            <a:ext cx="3657600" cy="377825"/>
          </a:xfrm>
          <a:prstGeom prst="rect">
            <a:avLst/>
          </a:prstGeom>
          <a:noFill/>
          <a:ln>
            <a:noFill/>
          </a:ln>
        </p:spPr>
        <p:txBody>
          <a:bodyPr anchorCtr="0" anchor="b" bIns="30475" lIns="60950" spcFirstLastPara="1" rIns="60950" wrap="square" tIns="30475">
            <a:normAutofit/>
          </a:bodyPr>
          <a:lstStyle>
            <a:lvl1pPr lvl="0" algn="l">
              <a:spcBef>
                <a:spcPts val="0"/>
              </a:spcBef>
              <a:spcAft>
                <a:spcPts val="0"/>
              </a:spcAft>
              <a:buClr>
                <a:schemeClr val="dk1"/>
              </a:buClr>
              <a:buSzPts val="1300"/>
              <a:buFont typeface="Calibri"/>
              <a:buNone/>
              <a:defRPr b="1" sz="1300"/>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38" name="Google Shape;138;g29ffce2b038_2_56"/>
          <p:cNvSpPr/>
          <p:nvPr>
            <p:ph idx="2" type="pic"/>
          </p:nvPr>
        </p:nvSpPr>
        <p:spPr>
          <a:xfrm>
            <a:off x="1194859" y="408517"/>
            <a:ext cx="3657600" cy="2743200"/>
          </a:xfrm>
          <a:prstGeom prst="rect">
            <a:avLst/>
          </a:prstGeom>
          <a:noFill/>
          <a:ln>
            <a:noFill/>
          </a:ln>
        </p:spPr>
      </p:sp>
      <p:sp>
        <p:nvSpPr>
          <p:cNvPr id="139" name="Google Shape;139;g29ffce2b038_2_56"/>
          <p:cNvSpPr txBox="1"/>
          <p:nvPr>
            <p:ph idx="1" type="body"/>
          </p:nvPr>
        </p:nvSpPr>
        <p:spPr>
          <a:xfrm>
            <a:off x="1194859" y="3578225"/>
            <a:ext cx="3657600" cy="536575"/>
          </a:xfrm>
          <a:prstGeom prst="rect">
            <a:avLst/>
          </a:prstGeom>
          <a:noFill/>
          <a:ln>
            <a:noFill/>
          </a:ln>
        </p:spPr>
        <p:txBody>
          <a:bodyPr anchorCtr="0" anchor="t" bIns="30475" lIns="60950" spcFirstLastPara="1" rIns="60950" wrap="square" tIns="30475">
            <a:normAutofit/>
          </a:bodyPr>
          <a:lstStyle>
            <a:lvl1pPr indent="-228600" lvl="0" marL="457200" algn="l">
              <a:spcBef>
                <a:spcPts val="200"/>
              </a:spcBef>
              <a:spcAft>
                <a:spcPts val="0"/>
              </a:spcAft>
              <a:buClr>
                <a:schemeClr val="dk1"/>
              </a:buClr>
              <a:buSzPts val="900"/>
              <a:buNone/>
              <a:defRPr sz="900"/>
            </a:lvl1pPr>
            <a:lvl2pPr indent="-228600" lvl="1" marL="914400" algn="l">
              <a:spcBef>
                <a:spcPts val="200"/>
              </a:spcBef>
              <a:spcAft>
                <a:spcPts val="0"/>
              </a:spcAft>
              <a:buClr>
                <a:schemeClr val="dk1"/>
              </a:buClr>
              <a:buSzPts val="800"/>
              <a:buNone/>
              <a:defRPr sz="800"/>
            </a:lvl2pPr>
            <a:lvl3pPr indent="-228600" lvl="2" marL="1371600" algn="l">
              <a:spcBef>
                <a:spcPts val="100"/>
              </a:spcBef>
              <a:spcAft>
                <a:spcPts val="0"/>
              </a:spcAft>
              <a:buClr>
                <a:schemeClr val="dk1"/>
              </a:buClr>
              <a:buSzPts val="700"/>
              <a:buNone/>
              <a:defRPr sz="700"/>
            </a:lvl3pPr>
            <a:lvl4pPr indent="-228600" lvl="3" marL="1828800" algn="l">
              <a:spcBef>
                <a:spcPts val="100"/>
              </a:spcBef>
              <a:spcAft>
                <a:spcPts val="0"/>
              </a:spcAft>
              <a:buClr>
                <a:schemeClr val="dk1"/>
              </a:buClr>
              <a:buSzPts val="600"/>
              <a:buNone/>
              <a:defRPr sz="600"/>
            </a:lvl4pPr>
            <a:lvl5pPr indent="-228600" lvl="4" marL="2286000" algn="l">
              <a:spcBef>
                <a:spcPts val="100"/>
              </a:spcBef>
              <a:spcAft>
                <a:spcPts val="0"/>
              </a:spcAft>
              <a:buClr>
                <a:schemeClr val="dk1"/>
              </a:buClr>
              <a:buSzPts val="600"/>
              <a:buNone/>
              <a:defRPr sz="600"/>
            </a:lvl5pPr>
            <a:lvl6pPr indent="-228600" lvl="5" marL="2743200" algn="l">
              <a:spcBef>
                <a:spcPts val="100"/>
              </a:spcBef>
              <a:spcAft>
                <a:spcPts val="0"/>
              </a:spcAft>
              <a:buClr>
                <a:schemeClr val="dk1"/>
              </a:buClr>
              <a:buSzPts val="600"/>
              <a:buNone/>
              <a:defRPr sz="600"/>
            </a:lvl6pPr>
            <a:lvl7pPr indent="-228600" lvl="6" marL="3200400" algn="l">
              <a:spcBef>
                <a:spcPts val="100"/>
              </a:spcBef>
              <a:spcAft>
                <a:spcPts val="0"/>
              </a:spcAft>
              <a:buClr>
                <a:schemeClr val="dk1"/>
              </a:buClr>
              <a:buSzPts val="600"/>
              <a:buNone/>
              <a:defRPr sz="600"/>
            </a:lvl7pPr>
            <a:lvl8pPr indent="-228600" lvl="7" marL="3657600" algn="l">
              <a:spcBef>
                <a:spcPts val="100"/>
              </a:spcBef>
              <a:spcAft>
                <a:spcPts val="0"/>
              </a:spcAft>
              <a:buClr>
                <a:schemeClr val="dk1"/>
              </a:buClr>
              <a:buSzPts val="600"/>
              <a:buNone/>
              <a:defRPr sz="600"/>
            </a:lvl8pPr>
            <a:lvl9pPr indent="-228600" lvl="8" marL="4114800" algn="l">
              <a:spcBef>
                <a:spcPts val="100"/>
              </a:spcBef>
              <a:spcAft>
                <a:spcPts val="0"/>
              </a:spcAft>
              <a:buClr>
                <a:schemeClr val="dk1"/>
              </a:buClr>
              <a:buSzPts val="600"/>
              <a:buNone/>
              <a:defRPr sz="600"/>
            </a:lvl9pPr>
          </a:lstStyle>
          <a:p/>
        </p:txBody>
      </p:sp>
      <p:sp>
        <p:nvSpPr>
          <p:cNvPr id="140" name="Google Shape;140;g29ffce2b038_2_56"/>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41" name="Google Shape;141;g29ffce2b038_2_56"/>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42" name="Google Shape;142;g29ffce2b038_2_56"/>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g29ffce2b038_2_63"/>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45" name="Google Shape;145;g29ffce2b038_2_63"/>
          <p:cNvSpPr txBox="1"/>
          <p:nvPr>
            <p:ph idx="1" type="body"/>
          </p:nvPr>
        </p:nvSpPr>
        <p:spPr>
          <a:xfrm rot="5400000">
            <a:off x="1539346" y="-167746"/>
            <a:ext cx="3017309" cy="5486400"/>
          </a:xfrm>
          <a:prstGeom prst="rect">
            <a:avLst/>
          </a:prstGeom>
          <a:noFill/>
          <a:ln>
            <a:noFill/>
          </a:ln>
        </p:spPr>
        <p:txBody>
          <a:bodyPr anchorCtr="0" anchor="t" bIns="30475" lIns="60950" spcFirstLastPara="1" rIns="60950" wrap="square" tIns="30475">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146" name="Google Shape;146;g29ffce2b038_2_63"/>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47" name="Google Shape;147;g29ffce2b038_2_63"/>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48" name="Google Shape;148;g29ffce2b038_2_63"/>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g29ffce2b038_2_69"/>
          <p:cNvSpPr txBox="1"/>
          <p:nvPr>
            <p:ph type="title"/>
          </p:nvPr>
        </p:nvSpPr>
        <p:spPr>
          <a:xfrm rot="5400000">
            <a:off x="3154892" y="1447800"/>
            <a:ext cx="3901017" cy="1371600"/>
          </a:xfrm>
          <a:prstGeom prst="rect">
            <a:avLst/>
          </a:prstGeom>
          <a:noFill/>
          <a:ln>
            <a:noFill/>
          </a:ln>
        </p:spPr>
        <p:txBody>
          <a:bodyPr anchorCtr="0" anchor="ctr" bIns="30475" lIns="60950" spcFirstLastPara="1" rIns="60950" wrap="square" tIns="30475">
            <a:normAutofit/>
          </a:bodyPr>
          <a:lstStyle>
            <a:lvl1pPr lvl="0" algn="ctr">
              <a:spcBef>
                <a:spcPts val="0"/>
              </a:spcBef>
              <a:spcAft>
                <a:spcPts val="0"/>
              </a:spcAft>
              <a:buClr>
                <a:schemeClr val="dk1"/>
              </a:buClr>
              <a:buSzPts val="1200"/>
              <a:buNone/>
              <a:defRPr/>
            </a:lvl1pPr>
            <a:lvl2pPr lvl="1">
              <a:spcBef>
                <a:spcPts val="0"/>
              </a:spcBef>
              <a:spcAft>
                <a:spcPts val="0"/>
              </a:spcAft>
              <a:buSzPts val="900"/>
              <a:buNone/>
              <a:defRPr/>
            </a:lvl2pPr>
            <a:lvl3pPr lvl="2">
              <a:spcBef>
                <a:spcPts val="0"/>
              </a:spcBef>
              <a:spcAft>
                <a:spcPts val="0"/>
              </a:spcAft>
              <a:buSzPts val="900"/>
              <a:buNone/>
              <a:defRPr/>
            </a:lvl3pPr>
            <a:lvl4pPr lvl="3">
              <a:spcBef>
                <a:spcPts val="0"/>
              </a:spcBef>
              <a:spcAft>
                <a:spcPts val="0"/>
              </a:spcAft>
              <a:buSzPts val="900"/>
              <a:buNone/>
              <a:defRPr/>
            </a:lvl4pPr>
            <a:lvl5pPr lvl="4">
              <a:spcBef>
                <a:spcPts val="0"/>
              </a:spcBef>
              <a:spcAft>
                <a:spcPts val="0"/>
              </a:spcAft>
              <a:buSzPts val="900"/>
              <a:buNone/>
              <a:defRPr/>
            </a:lvl5pPr>
            <a:lvl6pPr lvl="5">
              <a:spcBef>
                <a:spcPts val="0"/>
              </a:spcBef>
              <a:spcAft>
                <a:spcPts val="0"/>
              </a:spcAft>
              <a:buSzPts val="900"/>
              <a:buNone/>
              <a:defRPr/>
            </a:lvl6pPr>
            <a:lvl7pPr lvl="6">
              <a:spcBef>
                <a:spcPts val="0"/>
              </a:spcBef>
              <a:spcAft>
                <a:spcPts val="0"/>
              </a:spcAft>
              <a:buSzPts val="900"/>
              <a:buNone/>
              <a:defRPr/>
            </a:lvl7pPr>
            <a:lvl8pPr lvl="7">
              <a:spcBef>
                <a:spcPts val="0"/>
              </a:spcBef>
              <a:spcAft>
                <a:spcPts val="0"/>
              </a:spcAft>
              <a:buSzPts val="900"/>
              <a:buNone/>
              <a:defRPr/>
            </a:lvl8pPr>
            <a:lvl9pPr lvl="8">
              <a:spcBef>
                <a:spcPts val="0"/>
              </a:spcBef>
              <a:spcAft>
                <a:spcPts val="0"/>
              </a:spcAft>
              <a:buSzPts val="900"/>
              <a:buNone/>
              <a:defRPr/>
            </a:lvl9pPr>
          </a:lstStyle>
          <a:p/>
        </p:txBody>
      </p:sp>
      <p:sp>
        <p:nvSpPr>
          <p:cNvPr id="151" name="Google Shape;151;g29ffce2b038_2_69"/>
          <p:cNvSpPr txBox="1"/>
          <p:nvPr>
            <p:ph idx="1" type="body"/>
          </p:nvPr>
        </p:nvSpPr>
        <p:spPr>
          <a:xfrm rot="5400000">
            <a:off x="360892" y="127000"/>
            <a:ext cx="3901017" cy="4013200"/>
          </a:xfrm>
          <a:prstGeom prst="rect">
            <a:avLst/>
          </a:prstGeom>
          <a:noFill/>
          <a:ln>
            <a:noFill/>
          </a:ln>
        </p:spPr>
        <p:txBody>
          <a:bodyPr anchorCtr="0" anchor="t" bIns="30475" lIns="60950" spcFirstLastPara="1" rIns="60950" wrap="square" tIns="30475">
            <a:normAutofit/>
          </a:bodyPr>
          <a:lstStyle>
            <a:lvl1pPr indent="-304800" lvl="0" marL="457200" algn="l">
              <a:spcBef>
                <a:spcPts val="200"/>
              </a:spcBef>
              <a:spcAft>
                <a:spcPts val="0"/>
              </a:spcAft>
              <a:buClr>
                <a:schemeClr val="dk1"/>
              </a:buClr>
              <a:buSzPts val="1200"/>
              <a:buChar char="•"/>
              <a:defRPr/>
            </a:lvl1pPr>
            <a:lvl2pPr indent="-304800" lvl="1" marL="914400" algn="l">
              <a:spcBef>
                <a:spcPts val="200"/>
              </a:spcBef>
              <a:spcAft>
                <a:spcPts val="0"/>
              </a:spcAft>
              <a:buClr>
                <a:schemeClr val="dk1"/>
              </a:buClr>
              <a:buSzPts val="1200"/>
              <a:buChar char="–"/>
              <a:defRPr/>
            </a:lvl2pPr>
            <a:lvl3pPr indent="-304800" lvl="2" marL="1371600" algn="l">
              <a:spcBef>
                <a:spcPts val="200"/>
              </a:spcBef>
              <a:spcAft>
                <a:spcPts val="0"/>
              </a:spcAft>
              <a:buClr>
                <a:schemeClr val="dk1"/>
              </a:buClr>
              <a:buSzPts val="1200"/>
              <a:buChar char="•"/>
              <a:defRPr/>
            </a:lvl3pPr>
            <a:lvl4pPr indent="-304800" lvl="3" marL="1828800" algn="l">
              <a:spcBef>
                <a:spcPts val="200"/>
              </a:spcBef>
              <a:spcAft>
                <a:spcPts val="0"/>
              </a:spcAft>
              <a:buClr>
                <a:schemeClr val="dk1"/>
              </a:buClr>
              <a:buSzPts val="1200"/>
              <a:buChar char="–"/>
              <a:defRPr/>
            </a:lvl4pPr>
            <a:lvl5pPr indent="-304800" lvl="4" marL="2286000" algn="l">
              <a:spcBef>
                <a:spcPts val="200"/>
              </a:spcBef>
              <a:spcAft>
                <a:spcPts val="0"/>
              </a:spcAft>
              <a:buClr>
                <a:schemeClr val="dk1"/>
              </a:buClr>
              <a:buSzPts val="1200"/>
              <a:buChar char="»"/>
              <a:defRPr/>
            </a:lvl5pPr>
            <a:lvl6pPr indent="-304800" lvl="5" marL="2743200" algn="l">
              <a:spcBef>
                <a:spcPts val="200"/>
              </a:spcBef>
              <a:spcAft>
                <a:spcPts val="0"/>
              </a:spcAft>
              <a:buClr>
                <a:schemeClr val="dk1"/>
              </a:buClr>
              <a:buSzPts val="1200"/>
              <a:buChar char="•"/>
              <a:defRPr/>
            </a:lvl6pPr>
            <a:lvl7pPr indent="-304800" lvl="6" marL="3200400" algn="l">
              <a:spcBef>
                <a:spcPts val="200"/>
              </a:spcBef>
              <a:spcAft>
                <a:spcPts val="0"/>
              </a:spcAft>
              <a:buClr>
                <a:schemeClr val="dk1"/>
              </a:buClr>
              <a:buSzPts val="1200"/>
              <a:buChar char="•"/>
              <a:defRPr/>
            </a:lvl7pPr>
            <a:lvl8pPr indent="-304800" lvl="7" marL="3657600" algn="l">
              <a:spcBef>
                <a:spcPts val="200"/>
              </a:spcBef>
              <a:spcAft>
                <a:spcPts val="0"/>
              </a:spcAft>
              <a:buClr>
                <a:schemeClr val="dk1"/>
              </a:buClr>
              <a:buSzPts val="1200"/>
              <a:buChar char="•"/>
              <a:defRPr/>
            </a:lvl8pPr>
            <a:lvl9pPr indent="-304800" lvl="8" marL="4114800" algn="l">
              <a:spcBef>
                <a:spcPts val="200"/>
              </a:spcBef>
              <a:spcAft>
                <a:spcPts val="0"/>
              </a:spcAft>
              <a:buClr>
                <a:schemeClr val="dk1"/>
              </a:buClr>
              <a:buSzPts val="1200"/>
              <a:buChar char="•"/>
              <a:defRPr/>
            </a:lvl9pPr>
          </a:lstStyle>
          <a:p/>
        </p:txBody>
      </p:sp>
      <p:sp>
        <p:nvSpPr>
          <p:cNvPr id="152" name="Google Shape;152;g29ffce2b038_2_69"/>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algn="l">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53" name="Google Shape;153;g29ffce2b038_2_69"/>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algn="ctr">
              <a:spcBef>
                <a:spcPts val="0"/>
              </a:spcBef>
              <a:spcAft>
                <a:spcPts val="0"/>
              </a:spcAft>
              <a:buSzPts val="900"/>
              <a:buNone/>
              <a:defRPr/>
            </a:lvl1pPr>
            <a:lvl2pPr lvl="1" algn="l">
              <a:spcBef>
                <a:spcPts val="0"/>
              </a:spcBef>
              <a:spcAft>
                <a:spcPts val="0"/>
              </a:spcAft>
              <a:buSzPts val="900"/>
              <a:buNone/>
              <a:defRPr/>
            </a:lvl2pPr>
            <a:lvl3pPr lvl="2" algn="l">
              <a:spcBef>
                <a:spcPts val="0"/>
              </a:spcBef>
              <a:spcAft>
                <a:spcPts val="0"/>
              </a:spcAft>
              <a:buSzPts val="900"/>
              <a:buNone/>
              <a:defRPr/>
            </a:lvl3pPr>
            <a:lvl4pPr lvl="3" algn="l">
              <a:spcBef>
                <a:spcPts val="0"/>
              </a:spcBef>
              <a:spcAft>
                <a:spcPts val="0"/>
              </a:spcAft>
              <a:buSzPts val="900"/>
              <a:buNone/>
              <a:defRPr/>
            </a:lvl4pPr>
            <a:lvl5pPr lvl="4" algn="l">
              <a:spcBef>
                <a:spcPts val="0"/>
              </a:spcBef>
              <a:spcAft>
                <a:spcPts val="0"/>
              </a:spcAft>
              <a:buSzPts val="900"/>
              <a:buNone/>
              <a:defRPr/>
            </a:lvl5pPr>
            <a:lvl6pPr lvl="5" algn="l">
              <a:spcBef>
                <a:spcPts val="0"/>
              </a:spcBef>
              <a:spcAft>
                <a:spcPts val="0"/>
              </a:spcAft>
              <a:buSzPts val="900"/>
              <a:buNone/>
              <a:defRPr/>
            </a:lvl6pPr>
            <a:lvl7pPr lvl="6" algn="l">
              <a:spcBef>
                <a:spcPts val="0"/>
              </a:spcBef>
              <a:spcAft>
                <a:spcPts val="0"/>
              </a:spcAft>
              <a:buSzPts val="900"/>
              <a:buNone/>
              <a:defRPr/>
            </a:lvl7pPr>
            <a:lvl8pPr lvl="7" algn="l">
              <a:spcBef>
                <a:spcPts val="0"/>
              </a:spcBef>
              <a:spcAft>
                <a:spcPts val="0"/>
              </a:spcAft>
              <a:buSzPts val="900"/>
              <a:buNone/>
              <a:defRPr/>
            </a:lvl8pPr>
            <a:lvl9pPr lvl="8" algn="l">
              <a:spcBef>
                <a:spcPts val="0"/>
              </a:spcBef>
              <a:spcAft>
                <a:spcPts val="0"/>
              </a:spcAft>
              <a:buSzPts val="900"/>
              <a:buNone/>
              <a:defRPr/>
            </a:lvl9pPr>
          </a:lstStyle>
          <a:p/>
        </p:txBody>
      </p:sp>
      <p:sp>
        <p:nvSpPr>
          <p:cNvPr id="154" name="Google Shape;154;g29ffce2b038_2_69"/>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7" name="Shape 27"/>
        <p:cNvGrpSpPr/>
        <p:nvPr/>
      </p:nvGrpSpPr>
      <p:grpSpPr>
        <a:xfrm>
          <a:off x="0" y="0"/>
          <a:ext cx="0" cy="0"/>
          <a:chOff x="0" y="0"/>
          <a:chExt cx="0" cy="0"/>
        </a:xfrm>
      </p:grpSpPr>
      <p:sp>
        <p:nvSpPr>
          <p:cNvPr id="28" name="Google Shape;28;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0" name="Google Shape;30;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 name="Google Shape;31;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 name="Shape 43"/>
        <p:cNvGrpSpPr/>
        <p:nvPr/>
      </p:nvGrpSpPr>
      <p:grpSpPr>
        <a:xfrm>
          <a:off x="0" y="0"/>
          <a:ext cx="0" cy="0"/>
          <a:chOff x="0" y="0"/>
          <a:chExt cx="0" cy="0"/>
        </a:xfrm>
      </p:grpSpPr>
      <p:sp>
        <p:nvSpPr>
          <p:cNvPr id="44" name="Google Shape;44;p2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2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6" name="Google Shape;4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 name="Shape 49"/>
        <p:cNvGrpSpPr/>
        <p:nvPr/>
      </p:nvGrpSpPr>
      <p:grpSpPr>
        <a:xfrm>
          <a:off x="0" y="0"/>
          <a:ext cx="0" cy="0"/>
          <a:chOff x="0" y="0"/>
          <a:chExt cx="0" cy="0"/>
        </a:xfrm>
      </p:grpSpPr>
      <p:sp>
        <p:nvSpPr>
          <p:cNvPr id="50" name="Google Shape;5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2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6"/>
          <p:cNvSpPr/>
          <p:nvPr>
            <p:ph idx="2" type="pic"/>
          </p:nvPr>
        </p:nvSpPr>
        <p:spPr>
          <a:xfrm>
            <a:off x="5183188" y="987425"/>
            <a:ext cx="6172200" cy="4873625"/>
          </a:xfrm>
          <a:prstGeom prst="rect">
            <a:avLst/>
          </a:prstGeom>
          <a:noFill/>
          <a:ln>
            <a:noFill/>
          </a:ln>
        </p:spPr>
      </p:sp>
      <p:sp>
        <p:nvSpPr>
          <p:cNvPr id="64" name="Google Shape;64;p2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g29ffce2b038_2_0"/>
          <p:cNvSpPr txBox="1"/>
          <p:nvPr>
            <p:ph type="title"/>
          </p:nvPr>
        </p:nvSpPr>
        <p:spPr>
          <a:xfrm>
            <a:off x="304800" y="183092"/>
            <a:ext cx="5486400" cy="762000"/>
          </a:xfrm>
          <a:prstGeom prst="rect">
            <a:avLst/>
          </a:prstGeom>
          <a:noFill/>
          <a:ln>
            <a:noFill/>
          </a:ln>
        </p:spPr>
        <p:txBody>
          <a:bodyPr anchorCtr="0" anchor="ctr" bIns="30475" lIns="60950" spcFirstLastPara="1" rIns="60950" wrap="square" tIns="30475">
            <a:normAutofit/>
          </a:bodyPr>
          <a:lstStyle>
            <a:lvl1pPr lvl="0" marR="0" rtl="0" algn="ctr">
              <a:spcBef>
                <a:spcPts val="0"/>
              </a:spcBef>
              <a:spcAft>
                <a:spcPts val="0"/>
              </a:spcAft>
              <a:buClr>
                <a:schemeClr val="dk1"/>
              </a:buClr>
              <a:buSzPts val="2900"/>
              <a:buFont typeface="Calibri"/>
              <a:buNone/>
              <a:defRPr b="0" i="0" sz="2900" u="none" cap="none" strike="noStrike">
                <a:solidFill>
                  <a:schemeClr val="dk1"/>
                </a:solidFill>
                <a:latin typeface="Calibri"/>
                <a:ea typeface="Calibri"/>
                <a:cs typeface="Calibri"/>
                <a:sym typeface="Calibri"/>
              </a:defRPr>
            </a:lvl1pPr>
            <a:lvl2pPr lvl="1">
              <a:spcBef>
                <a:spcPts val="0"/>
              </a:spcBef>
              <a:spcAft>
                <a:spcPts val="0"/>
              </a:spcAft>
              <a:buSzPts val="900"/>
              <a:buNone/>
              <a:defRPr sz="1200"/>
            </a:lvl2pPr>
            <a:lvl3pPr lvl="2">
              <a:spcBef>
                <a:spcPts val="0"/>
              </a:spcBef>
              <a:spcAft>
                <a:spcPts val="0"/>
              </a:spcAft>
              <a:buSzPts val="900"/>
              <a:buNone/>
              <a:defRPr sz="1200"/>
            </a:lvl3pPr>
            <a:lvl4pPr lvl="3">
              <a:spcBef>
                <a:spcPts val="0"/>
              </a:spcBef>
              <a:spcAft>
                <a:spcPts val="0"/>
              </a:spcAft>
              <a:buSzPts val="900"/>
              <a:buNone/>
              <a:defRPr sz="1200"/>
            </a:lvl4pPr>
            <a:lvl5pPr lvl="4">
              <a:spcBef>
                <a:spcPts val="0"/>
              </a:spcBef>
              <a:spcAft>
                <a:spcPts val="0"/>
              </a:spcAft>
              <a:buSzPts val="900"/>
              <a:buNone/>
              <a:defRPr sz="1200"/>
            </a:lvl5pPr>
            <a:lvl6pPr lvl="5">
              <a:spcBef>
                <a:spcPts val="0"/>
              </a:spcBef>
              <a:spcAft>
                <a:spcPts val="0"/>
              </a:spcAft>
              <a:buSzPts val="900"/>
              <a:buNone/>
              <a:defRPr sz="1200"/>
            </a:lvl6pPr>
            <a:lvl7pPr lvl="6">
              <a:spcBef>
                <a:spcPts val="0"/>
              </a:spcBef>
              <a:spcAft>
                <a:spcPts val="0"/>
              </a:spcAft>
              <a:buSzPts val="900"/>
              <a:buNone/>
              <a:defRPr sz="1200"/>
            </a:lvl7pPr>
            <a:lvl8pPr lvl="7">
              <a:spcBef>
                <a:spcPts val="0"/>
              </a:spcBef>
              <a:spcAft>
                <a:spcPts val="0"/>
              </a:spcAft>
              <a:buSzPts val="900"/>
              <a:buNone/>
              <a:defRPr sz="1200"/>
            </a:lvl8pPr>
            <a:lvl9pPr lvl="8">
              <a:spcBef>
                <a:spcPts val="0"/>
              </a:spcBef>
              <a:spcAft>
                <a:spcPts val="0"/>
              </a:spcAft>
              <a:buSzPts val="900"/>
              <a:buNone/>
              <a:defRPr sz="1200"/>
            </a:lvl9pPr>
          </a:lstStyle>
          <a:p/>
        </p:txBody>
      </p:sp>
      <p:sp>
        <p:nvSpPr>
          <p:cNvPr id="82" name="Google Shape;82;g29ffce2b038_2_0"/>
          <p:cNvSpPr txBox="1"/>
          <p:nvPr>
            <p:ph idx="1" type="body"/>
          </p:nvPr>
        </p:nvSpPr>
        <p:spPr>
          <a:xfrm>
            <a:off x="304800" y="1066800"/>
            <a:ext cx="5486400" cy="3017309"/>
          </a:xfrm>
          <a:prstGeom prst="rect">
            <a:avLst/>
          </a:prstGeom>
          <a:noFill/>
          <a:ln>
            <a:noFill/>
          </a:ln>
        </p:spPr>
        <p:txBody>
          <a:bodyPr anchorCtr="0" anchor="t" bIns="30475" lIns="60950" spcFirstLastPara="1" rIns="60950" wrap="square" tIns="30475">
            <a:normAutofit/>
          </a:bodyPr>
          <a:lstStyle>
            <a:lvl1pPr indent="-361950" lvl="0" marL="457200" marR="0" rtl="0" algn="l">
              <a:spcBef>
                <a:spcPts val="4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9250" lvl="1" marL="914400" marR="0" rtl="0" algn="l">
              <a:spcBef>
                <a:spcPts val="4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2pPr>
            <a:lvl3pPr indent="-330200" lvl="2" marL="13716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1150" lvl="3" marL="18288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4pPr>
            <a:lvl5pPr indent="-311150" lvl="4" marL="22860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5pPr>
            <a:lvl6pPr indent="-311150" lvl="5" marL="27432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
        <p:nvSpPr>
          <p:cNvPr id="83" name="Google Shape;83;g29ffce2b038_2_0"/>
          <p:cNvSpPr txBox="1"/>
          <p:nvPr>
            <p:ph idx="10" type="dt"/>
          </p:nvPr>
        </p:nvSpPr>
        <p:spPr>
          <a:xfrm>
            <a:off x="304800" y="4237567"/>
            <a:ext cx="1422400" cy="243417"/>
          </a:xfrm>
          <a:prstGeom prst="rect">
            <a:avLst/>
          </a:prstGeom>
          <a:noFill/>
          <a:ln>
            <a:noFill/>
          </a:ln>
        </p:spPr>
        <p:txBody>
          <a:bodyPr anchorCtr="0" anchor="ctr" bIns="30475" lIns="60950" spcFirstLastPara="1" rIns="60950" wrap="square" tIns="30475">
            <a:noAutofit/>
          </a:bodyPr>
          <a:lstStyle>
            <a:lvl1pPr lvl="0" marR="0" rtl="0" algn="l">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84" name="Google Shape;84;g29ffce2b038_2_0"/>
          <p:cNvSpPr txBox="1"/>
          <p:nvPr>
            <p:ph idx="11" type="ftr"/>
          </p:nvPr>
        </p:nvSpPr>
        <p:spPr>
          <a:xfrm>
            <a:off x="2082800" y="4237567"/>
            <a:ext cx="1930400" cy="243417"/>
          </a:xfrm>
          <a:prstGeom prst="rect">
            <a:avLst/>
          </a:prstGeom>
          <a:noFill/>
          <a:ln>
            <a:noFill/>
          </a:ln>
        </p:spPr>
        <p:txBody>
          <a:bodyPr anchorCtr="0" anchor="ctr" bIns="30475" lIns="60950" spcFirstLastPara="1" rIns="60950" wrap="square" tIns="30475">
            <a:noAutofit/>
          </a:bodyPr>
          <a:lstStyle>
            <a:lvl1pPr lvl="0" marR="0" rtl="0" algn="ctr">
              <a:spcBef>
                <a:spcPts val="0"/>
              </a:spcBef>
              <a:spcAft>
                <a:spcPts val="0"/>
              </a:spcAft>
              <a:buSzPts val="900"/>
              <a:buNone/>
              <a:defRPr b="0" i="0" sz="800" u="none" cap="none" strike="noStrike">
                <a:solidFill>
                  <a:srgbClr val="888888"/>
                </a:solidFill>
                <a:latin typeface="Calibri"/>
                <a:ea typeface="Calibri"/>
                <a:cs typeface="Calibri"/>
                <a:sym typeface="Calibri"/>
              </a:defRPr>
            </a:lvl1pPr>
            <a:lvl2pPr lvl="1"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2pPr>
            <a:lvl3pPr lvl="2"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3pPr>
            <a:lvl4pPr lvl="3"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4pPr>
            <a:lvl5pPr lvl="4"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5pPr>
            <a:lvl6pPr lvl="5"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6pPr>
            <a:lvl7pPr lvl="6"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7pPr>
            <a:lvl8pPr lvl="7"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8pPr>
            <a:lvl9pPr lvl="8" marR="0" rtl="0" algn="l">
              <a:spcBef>
                <a:spcPts val="0"/>
              </a:spcBef>
              <a:spcAft>
                <a:spcPts val="0"/>
              </a:spcAft>
              <a:buSzPts val="900"/>
              <a:buNone/>
              <a:defRPr b="0" i="0" sz="1200" u="none" cap="none" strike="noStrike">
                <a:solidFill>
                  <a:schemeClr val="dk1"/>
                </a:solidFill>
                <a:latin typeface="Calibri"/>
                <a:ea typeface="Calibri"/>
                <a:cs typeface="Calibri"/>
                <a:sym typeface="Calibri"/>
              </a:defRPr>
            </a:lvl9pPr>
          </a:lstStyle>
          <a:p/>
        </p:txBody>
      </p:sp>
      <p:sp>
        <p:nvSpPr>
          <p:cNvPr id="85" name="Google Shape;85;g29ffce2b038_2_0"/>
          <p:cNvSpPr txBox="1"/>
          <p:nvPr>
            <p:ph idx="12" type="sldNum"/>
          </p:nvPr>
        </p:nvSpPr>
        <p:spPr>
          <a:xfrm>
            <a:off x="4368800" y="4237567"/>
            <a:ext cx="1422400" cy="243417"/>
          </a:xfrm>
          <a:prstGeom prst="rect">
            <a:avLst/>
          </a:prstGeom>
          <a:noFill/>
          <a:ln>
            <a:noFill/>
          </a:ln>
        </p:spPr>
        <p:txBody>
          <a:bodyPr anchorCtr="0" anchor="ctr" bIns="30475" lIns="60950" spcFirstLastPara="1" rIns="60950" wrap="square" tIns="30475">
            <a:noAutofit/>
          </a:bodyPr>
          <a:lstStyle>
            <a:lvl1pPr indent="0" lvl="0" marL="0" marR="0" rtl="0" algn="r">
              <a:spcBef>
                <a:spcPts val="0"/>
              </a:spcBef>
              <a:buNone/>
              <a:defRPr b="0" i="0" sz="800" u="none" cap="none" strike="noStrike">
                <a:solidFill>
                  <a:srgbClr val="888888"/>
                </a:solidFill>
                <a:latin typeface="Calibri"/>
                <a:ea typeface="Calibri"/>
                <a:cs typeface="Calibri"/>
                <a:sym typeface="Calibri"/>
              </a:defRPr>
            </a:lvl1pPr>
            <a:lvl2pPr indent="0" lvl="1" marL="0" marR="0" rtl="0" algn="r">
              <a:spcBef>
                <a:spcPts val="0"/>
              </a:spcBef>
              <a:buNone/>
              <a:defRPr b="0" i="0" sz="800" u="none" cap="none" strike="noStrike">
                <a:solidFill>
                  <a:srgbClr val="888888"/>
                </a:solidFill>
                <a:latin typeface="Calibri"/>
                <a:ea typeface="Calibri"/>
                <a:cs typeface="Calibri"/>
                <a:sym typeface="Calibri"/>
              </a:defRPr>
            </a:lvl2pPr>
            <a:lvl3pPr indent="0" lvl="2" marL="0" marR="0" rtl="0" algn="r">
              <a:spcBef>
                <a:spcPts val="0"/>
              </a:spcBef>
              <a:buNone/>
              <a:defRPr b="0" i="0" sz="800" u="none" cap="none" strike="noStrike">
                <a:solidFill>
                  <a:srgbClr val="888888"/>
                </a:solidFill>
                <a:latin typeface="Calibri"/>
                <a:ea typeface="Calibri"/>
                <a:cs typeface="Calibri"/>
                <a:sym typeface="Calibri"/>
              </a:defRPr>
            </a:lvl3pPr>
            <a:lvl4pPr indent="0" lvl="3" marL="0" marR="0" rtl="0" algn="r">
              <a:spcBef>
                <a:spcPts val="0"/>
              </a:spcBef>
              <a:buNone/>
              <a:defRPr b="0" i="0" sz="800" u="none" cap="none" strike="noStrike">
                <a:solidFill>
                  <a:srgbClr val="888888"/>
                </a:solidFill>
                <a:latin typeface="Calibri"/>
                <a:ea typeface="Calibri"/>
                <a:cs typeface="Calibri"/>
                <a:sym typeface="Calibri"/>
              </a:defRPr>
            </a:lvl4pPr>
            <a:lvl5pPr indent="0" lvl="4" marL="0" marR="0" rtl="0" algn="r">
              <a:spcBef>
                <a:spcPts val="0"/>
              </a:spcBef>
              <a:buNone/>
              <a:defRPr b="0" i="0" sz="800" u="none" cap="none" strike="noStrike">
                <a:solidFill>
                  <a:srgbClr val="888888"/>
                </a:solidFill>
                <a:latin typeface="Calibri"/>
                <a:ea typeface="Calibri"/>
                <a:cs typeface="Calibri"/>
                <a:sym typeface="Calibri"/>
              </a:defRPr>
            </a:lvl5pPr>
            <a:lvl6pPr indent="0" lvl="5" marL="0" marR="0" rtl="0" algn="r">
              <a:spcBef>
                <a:spcPts val="0"/>
              </a:spcBef>
              <a:buNone/>
              <a:defRPr b="0" i="0" sz="800" u="none" cap="none" strike="noStrike">
                <a:solidFill>
                  <a:srgbClr val="888888"/>
                </a:solidFill>
                <a:latin typeface="Calibri"/>
                <a:ea typeface="Calibri"/>
                <a:cs typeface="Calibri"/>
                <a:sym typeface="Calibri"/>
              </a:defRPr>
            </a:lvl6pPr>
            <a:lvl7pPr indent="0" lvl="6" marL="0" marR="0" rtl="0" algn="r">
              <a:spcBef>
                <a:spcPts val="0"/>
              </a:spcBef>
              <a:buNone/>
              <a:defRPr b="0" i="0" sz="800" u="none" cap="none" strike="noStrike">
                <a:solidFill>
                  <a:srgbClr val="888888"/>
                </a:solidFill>
                <a:latin typeface="Calibri"/>
                <a:ea typeface="Calibri"/>
                <a:cs typeface="Calibri"/>
                <a:sym typeface="Calibri"/>
              </a:defRPr>
            </a:lvl7pPr>
            <a:lvl8pPr indent="0" lvl="7" marL="0" marR="0" rtl="0" algn="r">
              <a:spcBef>
                <a:spcPts val="0"/>
              </a:spcBef>
              <a:buNone/>
              <a:defRPr b="0" i="0" sz="800" u="none" cap="none" strike="noStrike">
                <a:solidFill>
                  <a:srgbClr val="888888"/>
                </a:solidFill>
                <a:latin typeface="Calibri"/>
                <a:ea typeface="Calibri"/>
                <a:cs typeface="Calibri"/>
                <a:sym typeface="Calibri"/>
              </a:defRPr>
            </a:lvl8pPr>
            <a:lvl9pPr indent="0" lvl="8" marL="0" marR="0" rtl="0" algn="r">
              <a:spcBef>
                <a:spcPts val="0"/>
              </a:spcBef>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jpg"/><Relationship Id="rId4" Type="http://schemas.openxmlformats.org/officeDocument/2006/relationships/hyperlink" Target="https://nensa.net/nensa-club-directory/"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6.jpg"/><Relationship Id="rId4" Type="http://schemas.openxmlformats.org/officeDocument/2006/relationships/image" Target="../media/image54.jpg"/><Relationship Id="rId5" Type="http://schemas.openxmlformats.org/officeDocument/2006/relationships/image" Target="../media/image5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2.jpg"/><Relationship Id="rId4" Type="http://schemas.openxmlformats.org/officeDocument/2006/relationships/image" Target="../media/image55.jpg"/><Relationship Id="rId5" Type="http://schemas.openxmlformats.org/officeDocument/2006/relationships/image" Target="../media/image5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19.jpg"/><Relationship Id="rId6" Type="http://schemas.openxmlformats.org/officeDocument/2006/relationships/image" Target="../media/image5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hyperlink" Target="https://www.sharewinterfoundation.org/" TargetMode="External"/><Relationship Id="rId6" Type="http://schemas.openxmlformats.org/officeDocument/2006/relationships/hyperlink" Target="https://www.kwcfgivesback.org/"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6.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9.png"/><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1.png"/><Relationship Id="rId6"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38.png"/><Relationship Id="rId5"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16.jpg"/><Relationship Id="rId5"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0.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0" name="Google Shape;160;p1"/>
          <p:cNvSpPr/>
          <p:nvPr/>
        </p:nvSpPr>
        <p:spPr>
          <a:xfrm rot="10800000">
            <a:off x="-2" y="-22693"/>
            <a:ext cx="12191999" cy="4374129"/>
          </a:xfrm>
          <a:prstGeom prst="rect">
            <a:avLst/>
          </a:prstGeom>
          <a:gradFill>
            <a:gsLst>
              <a:gs pos="0">
                <a:srgbClr val="2F5496"/>
              </a:gs>
              <a:gs pos="100000">
                <a:srgbClr val="000000"/>
              </a:gs>
            </a:gsLst>
            <a:lin ang="15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1" name="Google Shape;161;p1"/>
          <p:cNvSpPr/>
          <p:nvPr/>
        </p:nvSpPr>
        <p:spPr>
          <a:xfrm rot="5400000">
            <a:off x="3908719" y="-3931841"/>
            <a:ext cx="4374557" cy="12192000"/>
          </a:xfrm>
          <a:prstGeom prst="rect">
            <a:avLst/>
          </a:prstGeom>
          <a:gradFill>
            <a:gsLst>
              <a:gs pos="0">
                <a:srgbClr val="4472C4">
                  <a:alpha val="0"/>
                </a:srgbClr>
              </a:gs>
              <a:gs pos="40000">
                <a:srgbClr val="4472C4">
                  <a:alpha val="0"/>
                </a:srgbClr>
              </a:gs>
              <a:gs pos="100000">
                <a:srgbClr val="2F5496">
                  <a:alpha val="51764"/>
                </a:srgbClr>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2" name="Google Shape;162;p1"/>
          <p:cNvSpPr/>
          <p:nvPr/>
        </p:nvSpPr>
        <p:spPr>
          <a:xfrm rot="5400000">
            <a:off x="4136696" y="-3703868"/>
            <a:ext cx="4374128" cy="11736479"/>
          </a:xfrm>
          <a:prstGeom prst="rect">
            <a:avLst/>
          </a:prstGeom>
          <a:gradFill>
            <a:gsLst>
              <a:gs pos="0">
                <a:srgbClr val="4472C4">
                  <a:alpha val="0"/>
                </a:srgbClr>
              </a:gs>
              <a:gs pos="17000">
                <a:srgbClr val="4472C4">
                  <a:alpha val="0"/>
                </a:srgbClr>
              </a:gs>
              <a:gs pos="100000">
                <a:srgbClr val="000000">
                  <a:alpha val="36862"/>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3" name="Google Shape;163;p1"/>
          <p:cNvSpPr/>
          <p:nvPr/>
        </p:nvSpPr>
        <p:spPr>
          <a:xfrm>
            <a:off x="-5" y="-22690"/>
            <a:ext cx="8542485" cy="4374126"/>
          </a:xfrm>
          <a:prstGeom prst="rect">
            <a:avLst/>
          </a:prstGeom>
          <a:gradFill>
            <a:gsLst>
              <a:gs pos="0">
                <a:srgbClr val="1F3864">
                  <a:alpha val="0"/>
                </a:srgbClr>
              </a:gs>
              <a:gs pos="100000">
                <a:srgbClr val="000000">
                  <a:alpha val="24705"/>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4" name="Google Shape;164;p1"/>
          <p:cNvSpPr/>
          <p:nvPr/>
        </p:nvSpPr>
        <p:spPr>
          <a:xfrm rot="-9091028">
            <a:off x="5945431" y="-1032053"/>
            <a:ext cx="4990147" cy="4439131"/>
          </a:xfrm>
          <a:custGeom>
            <a:rect b="b" l="l" r="r" t="t"/>
            <a:pathLst>
              <a:path extrusionOk="0" h="4439131" w="4990147">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rgbClr val="4472C4">
                  <a:alpha val="21960"/>
                </a:srgbClr>
              </a:gs>
              <a:gs pos="87000">
                <a:srgbClr val="8DA9DB">
                  <a:alpha val="1960"/>
                </a:srgbClr>
              </a:gs>
              <a:gs pos="100000">
                <a:srgbClr val="8DA9DB">
                  <a:alpha val="1960"/>
                </a:srgbClr>
              </a:gs>
            </a:gsLst>
            <a:lin ang="8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5" name="Google Shape;165;p1"/>
          <p:cNvSpPr txBox="1"/>
          <p:nvPr>
            <p:ph type="ctrTitle"/>
          </p:nvPr>
        </p:nvSpPr>
        <p:spPr>
          <a:xfrm>
            <a:off x="1314824" y="735106"/>
            <a:ext cx="10053763" cy="292847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4800"/>
              <a:buFont typeface="Calibri"/>
              <a:buNone/>
            </a:pPr>
            <a:r>
              <a:rPr lang="en-US" sz="4800">
                <a:solidFill>
                  <a:srgbClr val="FFFFFF"/>
                </a:solidFill>
              </a:rPr>
              <a:t>Club and Community Development</a:t>
            </a:r>
            <a:endParaRPr/>
          </a:p>
        </p:txBody>
      </p:sp>
      <p:sp>
        <p:nvSpPr>
          <p:cNvPr id="166" name="Google Shape;166;p1"/>
          <p:cNvSpPr txBox="1"/>
          <p:nvPr>
            <p:ph idx="1" type="subTitle"/>
          </p:nvPr>
        </p:nvSpPr>
        <p:spPr>
          <a:xfrm>
            <a:off x="1350682" y="4870824"/>
            <a:ext cx="10005951" cy="1458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a:t>New England Nordic Ski Association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sp>
        <p:nvSpPr>
          <p:cNvPr id="239" name="Google Shape;239;p10"/>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10"/>
          <p:cNvSpPr/>
          <p:nvPr/>
        </p:nvSpPr>
        <p:spPr>
          <a:xfrm>
            <a:off x="477012" y="480060"/>
            <a:ext cx="11237976" cy="5897880"/>
          </a:xfrm>
          <a:prstGeom prst="rect">
            <a:avLst/>
          </a:prstGeom>
          <a:solidFill>
            <a:srgbClr val="FFFFFF"/>
          </a:solidFill>
          <a:ln>
            <a:noFill/>
          </a:ln>
          <a:effectLst>
            <a:outerShdw blurRad="63500" rotWithShape="0" algn="t" dir="5400000" dist="17780">
              <a:srgbClr val="000000">
                <a:alpha val="4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on skis&#10;&#10;Description automatically generated" id="241" name="Google Shape;241;p10"/>
          <p:cNvPicPr preferRelativeResize="0"/>
          <p:nvPr/>
        </p:nvPicPr>
        <p:blipFill rotWithShape="1">
          <a:blip r:embed="rId3">
            <a:alphaModFix/>
          </a:blip>
          <a:srcRect b="0" l="0" r="0" t="0"/>
          <a:stretch/>
        </p:blipFill>
        <p:spPr>
          <a:xfrm>
            <a:off x="5149666" y="861339"/>
            <a:ext cx="6398867" cy="4799150"/>
          </a:xfrm>
          <a:prstGeom prst="rect">
            <a:avLst/>
          </a:prstGeom>
          <a:noFill/>
          <a:ln>
            <a:noFill/>
          </a:ln>
        </p:spPr>
      </p:pic>
      <p:sp>
        <p:nvSpPr>
          <p:cNvPr id="242" name="Google Shape;242;p10"/>
          <p:cNvSpPr/>
          <p:nvPr/>
        </p:nvSpPr>
        <p:spPr>
          <a:xfrm>
            <a:off x="643467" y="703556"/>
            <a:ext cx="4076644" cy="545088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60">
                <a:solidFill>
                  <a:srgbClr val="000000"/>
                </a:solidFill>
                <a:latin typeface="Arial"/>
                <a:ea typeface="Arial"/>
                <a:cs typeface="Arial"/>
                <a:sym typeface="Arial"/>
              </a:rPr>
              <a:t>The Bill Koch Youth Ski League Teaching Philosophy</a:t>
            </a:r>
            <a:endParaRPr/>
          </a:p>
          <a:p>
            <a:pPr indent="0" lvl="0" marL="0" marR="0" rtl="0" algn="l">
              <a:spcBef>
                <a:spcPts val="600"/>
              </a:spcBef>
              <a:spcAft>
                <a:spcPts val="0"/>
              </a:spcAft>
              <a:buNone/>
            </a:pPr>
            <a:br>
              <a:rPr lang="en-US" sz="2060">
                <a:solidFill>
                  <a:srgbClr val="000000"/>
                </a:solidFill>
                <a:latin typeface="Arial"/>
                <a:ea typeface="Arial"/>
                <a:cs typeface="Arial"/>
                <a:sym typeface="Arial"/>
              </a:rPr>
            </a:br>
            <a:r>
              <a:rPr lang="en-US" sz="2060">
                <a:solidFill>
                  <a:srgbClr val="000000"/>
                </a:solidFill>
                <a:latin typeface="Arial"/>
                <a:ea typeface="Arial"/>
                <a:cs typeface="Arial"/>
                <a:sym typeface="Arial"/>
              </a:rPr>
              <a:t>All Bill Koch Youth Ski League (BKL) activities and competitions are designed to teach young people to participate to the best of their respective abilities. The foundation of the BKL is centered on the belief that having fun is at the core of learning to cross-country ski and that children can develop physically, psychologically, and socially in a safe, healthy, respectful, inclusive, and supportive environment.</a:t>
            </a:r>
            <a:endParaRPr sz="20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11"/>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posing for a photo&#10;&#10;Description automatically generated" id="248" name="Google Shape;248;p11"/>
          <p:cNvPicPr preferRelativeResize="0"/>
          <p:nvPr/>
        </p:nvPicPr>
        <p:blipFill rotWithShape="1">
          <a:blip r:embed="rId3">
            <a:alphaModFix/>
          </a:blip>
          <a:srcRect b="3155" l="0" r="0" t="2280"/>
          <a:stretch/>
        </p:blipFill>
        <p:spPr>
          <a:xfrm>
            <a:off x="2522356" y="10"/>
            <a:ext cx="9669642" cy="6857990"/>
          </a:xfrm>
          <a:prstGeom prst="rect">
            <a:avLst/>
          </a:prstGeom>
          <a:noFill/>
          <a:ln>
            <a:noFill/>
          </a:ln>
        </p:spPr>
      </p:pic>
      <p:sp>
        <p:nvSpPr>
          <p:cNvPr id="249" name="Google Shape;249;p11"/>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0" name="Google Shape;250;p11"/>
          <p:cNvSpPr txBox="1"/>
          <p:nvPr>
            <p:ph type="title"/>
          </p:nvPr>
        </p:nvSpPr>
        <p:spPr>
          <a:xfrm>
            <a:off x="838200" y="365125"/>
            <a:ext cx="3822189" cy="110586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t>Club Development</a:t>
            </a:r>
            <a:endParaRPr/>
          </a:p>
        </p:txBody>
      </p:sp>
      <p:sp>
        <p:nvSpPr>
          <p:cNvPr id="251" name="Google Shape;251;p11"/>
          <p:cNvSpPr txBox="1"/>
          <p:nvPr>
            <p:ph idx="1" type="body"/>
          </p:nvPr>
        </p:nvSpPr>
        <p:spPr>
          <a:xfrm>
            <a:off x="838200" y="1762539"/>
            <a:ext cx="3822189" cy="4414424"/>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en-US" sz="2600"/>
              <a:t>Community building</a:t>
            </a:r>
            <a:endParaRPr/>
          </a:p>
          <a:p>
            <a:pPr indent="-228600" lvl="1" marL="685800" rtl="0" algn="l">
              <a:lnSpc>
                <a:spcPct val="90000"/>
              </a:lnSpc>
              <a:spcBef>
                <a:spcPts val="500"/>
              </a:spcBef>
              <a:spcAft>
                <a:spcPts val="0"/>
              </a:spcAft>
              <a:buClr>
                <a:schemeClr val="dk1"/>
              </a:buClr>
              <a:buSzPct val="100000"/>
              <a:buChar char="•"/>
            </a:pPr>
            <a:r>
              <a:rPr lang="en-US" sz="2600"/>
              <a:t>Activity</a:t>
            </a:r>
            <a:endParaRPr/>
          </a:p>
          <a:p>
            <a:pPr indent="-228600" lvl="1" marL="685800" rtl="0" algn="l">
              <a:lnSpc>
                <a:spcPct val="90000"/>
              </a:lnSpc>
              <a:spcBef>
                <a:spcPts val="500"/>
              </a:spcBef>
              <a:spcAft>
                <a:spcPts val="0"/>
              </a:spcAft>
              <a:buClr>
                <a:schemeClr val="dk1"/>
              </a:buClr>
              <a:buSzPct val="100000"/>
              <a:buChar char="•"/>
            </a:pPr>
            <a:r>
              <a:rPr lang="en-US" sz="2600"/>
              <a:t>Presence</a:t>
            </a:r>
            <a:endParaRPr/>
          </a:p>
          <a:p>
            <a:pPr indent="-228600" lvl="1" marL="685800" rtl="0" algn="l">
              <a:lnSpc>
                <a:spcPct val="90000"/>
              </a:lnSpc>
              <a:spcBef>
                <a:spcPts val="500"/>
              </a:spcBef>
              <a:spcAft>
                <a:spcPts val="0"/>
              </a:spcAft>
              <a:buClr>
                <a:schemeClr val="dk1"/>
              </a:buClr>
              <a:buSzPct val="100000"/>
              <a:buChar char="•"/>
            </a:pPr>
            <a:r>
              <a:rPr lang="en-US" sz="2600"/>
              <a:t>Family participation</a:t>
            </a:r>
            <a:endParaRPr/>
          </a:p>
          <a:p>
            <a:pPr indent="-228600" lvl="1" marL="685800" rtl="0" algn="l">
              <a:lnSpc>
                <a:spcPct val="90000"/>
              </a:lnSpc>
              <a:spcBef>
                <a:spcPts val="500"/>
              </a:spcBef>
              <a:spcAft>
                <a:spcPts val="0"/>
              </a:spcAft>
              <a:buClr>
                <a:schemeClr val="dk1"/>
              </a:buClr>
              <a:buSzPct val="100000"/>
              <a:buChar char="•"/>
            </a:pPr>
            <a:r>
              <a:rPr lang="en-US" sz="2600"/>
              <a:t>Social opportunities</a:t>
            </a:r>
            <a:endParaRPr/>
          </a:p>
          <a:p>
            <a:pPr indent="-228600" lvl="1" marL="685800" rtl="0" algn="l">
              <a:lnSpc>
                <a:spcPct val="90000"/>
              </a:lnSpc>
              <a:spcBef>
                <a:spcPts val="500"/>
              </a:spcBef>
              <a:spcAft>
                <a:spcPts val="0"/>
              </a:spcAft>
              <a:buClr>
                <a:schemeClr val="dk1"/>
              </a:buClr>
              <a:buSzPct val="100000"/>
              <a:buChar char="•"/>
            </a:pPr>
            <a:r>
              <a:rPr lang="en-US" sz="2600"/>
              <a:t>Programming</a:t>
            </a:r>
            <a:endParaRPr/>
          </a:p>
          <a:p>
            <a:pPr indent="-228600" lvl="1" marL="685800" rtl="0" algn="l">
              <a:lnSpc>
                <a:spcPct val="90000"/>
              </a:lnSpc>
              <a:spcBef>
                <a:spcPts val="500"/>
              </a:spcBef>
              <a:spcAft>
                <a:spcPts val="0"/>
              </a:spcAft>
              <a:buClr>
                <a:schemeClr val="dk1"/>
              </a:buClr>
              <a:buSzPct val="100000"/>
              <a:buChar char="•"/>
            </a:pPr>
            <a:r>
              <a:rPr lang="en-US" sz="2600"/>
              <a:t>Volunteerism</a:t>
            </a:r>
            <a:endParaRPr/>
          </a:p>
          <a:p>
            <a:pPr indent="-228600" lvl="1" marL="685800" rtl="0" algn="l">
              <a:lnSpc>
                <a:spcPct val="90000"/>
              </a:lnSpc>
              <a:spcBef>
                <a:spcPts val="500"/>
              </a:spcBef>
              <a:spcAft>
                <a:spcPts val="0"/>
              </a:spcAft>
              <a:buClr>
                <a:schemeClr val="dk1"/>
              </a:buClr>
              <a:buSzPct val="100000"/>
              <a:buChar char="•"/>
            </a:pPr>
            <a:r>
              <a:rPr lang="en-US" sz="2600"/>
              <a:t>Mentorship</a:t>
            </a:r>
            <a:endParaRPr/>
          </a:p>
          <a:p>
            <a:pPr indent="-228600" lvl="0" marL="228600" rtl="0" algn="l">
              <a:lnSpc>
                <a:spcPct val="90000"/>
              </a:lnSpc>
              <a:spcBef>
                <a:spcPts val="1000"/>
              </a:spcBef>
              <a:spcAft>
                <a:spcPts val="0"/>
              </a:spcAft>
              <a:buClr>
                <a:schemeClr val="dk1"/>
              </a:buClr>
              <a:buSzPct val="100000"/>
              <a:buChar char="•"/>
            </a:pPr>
            <a:r>
              <a:rPr lang="en-US" sz="2600"/>
              <a:t>Cultural development of sport</a:t>
            </a:r>
            <a:endParaRPr/>
          </a:p>
          <a:p>
            <a:pPr indent="-228600" lvl="1" marL="685800" rtl="0" algn="l">
              <a:lnSpc>
                <a:spcPct val="90000"/>
              </a:lnSpc>
              <a:spcBef>
                <a:spcPts val="500"/>
              </a:spcBef>
              <a:spcAft>
                <a:spcPts val="0"/>
              </a:spcAft>
              <a:buClr>
                <a:schemeClr val="dk1"/>
              </a:buClr>
              <a:buSzPct val="100000"/>
              <a:buChar char="•"/>
            </a:pPr>
            <a:r>
              <a:rPr lang="en-US" sz="2600"/>
              <a:t>Events</a:t>
            </a:r>
            <a:endParaRPr/>
          </a:p>
          <a:p>
            <a:pPr indent="-228600" lvl="1" marL="685800" rtl="0" algn="l">
              <a:lnSpc>
                <a:spcPct val="90000"/>
              </a:lnSpc>
              <a:spcBef>
                <a:spcPts val="500"/>
              </a:spcBef>
              <a:spcAft>
                <a:spcPts val="0"/>
              </a:spcAft>
              <a:buClr>
                <a:schemeClr val="dk1"/>
              </a:buClr>
              <a:buSzPct val="100000"/>
              <a:buChar char="•"/>
            </a:pPr>
            <a:r>
              <a:rPr lang="en-US" sz="2600"/>
              <a:t>Health and lifestyle</a:t>
            </a:r>
            <a:endParaRPr/>
          </a:p>
          <a:p>
            <a:pPr indent="-228600" lvl="1" marL="685800" rtl="0" algn="l">
              <a:lnSpc>
                <a:spcPct val="90000"/>
              </a:lnSpc>
              <a:spcBef>
                <a:spcPts val="500"/>
              </a:spcBef>
              <a:spcAft>
                <a:spcPts val="0"/>
              </a:spcAft>
              <a:buClr>
                <a:schemeClr val="dk1"/>
              </a:buClr>
              <a:buSzPct val="100000"/>
              <a:buChar char="•"/>
            </a:pPr>
            <a:r>
              <a:rPr lang="en-US" sz="2600"/>
              <a:t>Environmental stewardship</a:t>
            </a:r>
            <a:endParaRPr/>
          </a:p>
          <a:p>
            <a:pPr indent="-228600" lvl="0" marL="228600" rtl="0" algn="l">
              <a:lnSpc>
                <a:spcPct val="90000"/>
              </a:lnSpc>
              <a:spcBef>
                <a:spcPts val="1000"/>
              </a:spcBef>
              <a:spcAft>
                <a:spcPts val="0"/>
              </a:spcAft>
              <a:buClr>
                <a:schemeClr val="dk1"/>
              </a:buClr>
              <a:buSzPct val="100000"/>
              <a:buChar char="•"/>
            </a:pPr>
            <a:r>
              <a:rPr lang="en-US" sz="2600"/>
              <a:t>Leadership</a:t>
            </a:r>
            <a:endParaRPr/>
          </a:p>
          <a:p>
            <a:pPr indent="-228600" lvl="0" marL="228600" rtl="0" algn="l">
              <a:lnSpc>
                <a:spcPct val="90000"/>
              </a:lnSpc>
              <a:spcBef>
                <a:spcPts val="1000"/>
              </a:spcBef>
              <a:spcAft>
                <a:spcPts val="0"/>
              </a:spcAft>
              <a:buClr>
                <a:schemeClr val="dk1"/>
              </a:buClr>
              <a:buSzPct val="100000"/>
              <a:buChar char="•"/>
            </a:pPr>
            <a:r>
              <a:rPr lang="en-US" sz="2600" u="sng">
                <a:solidFill>
                  <a:schemeClr val="hlink"/>
                </a:solidFill>
                <a:hlinkClick r:id="rId4"/>
              </a:rPr>
              <a:t>NENSA Club Directory</a:t>
            </a:r>
            <a:endParaRPr sz="2600"/>
          </a:p>
          <a:p>
            <a:pPr indent="-159702" lvl="0" marL="228600" rtl="0" algn="l">
              <a:lnSpc>
                <a:spcPct val="90000"/>
              </a:lnSpc>
              <a:spcBef>
                <a:spcPts val="1000"/>
              </a:spcBef>
              <a:spcAft>
                <a:spcPts val="0"/>
              </a:spcAft>
              <a:buClr>
                <a:schemeClr val="dk1"/>
              </a:buClr>
              <a:buSzPct val="100000"/>
              <a:buNone/>
            </a:pPr>
            <a:r>
              <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Events</a:t>
            </a:r>
            <a:endParaRPr/>
          </a:p>
        </p:txBody>
      </p:sp>
      <p:pic>
        <p:nvPicPr>
          <p:cNvPr descr="A flyer with a picture of people skiing&#10;&#10;Description automatically generated" id="257" name="Google Shape;257;p12"/>
          <p:cNvPicPr preferRelativeResize="0"/>
          <p:nvPr>
            <p:ph idx="1" type="body"/>
          </p:nvPr>
        </p:nvPicPr>
        <p:blipFill rotWithShape="1">
          <a:blip r:embed="rId3">
            <a:alphaModFix/>
          </a:blip>
          <a:srcRect b="0" l="0" r="0" t="0"/>
          <a:stretch/>
        </p:blipFill>
        <p:spPr>
          <a:xfrm>
            <a:off x="3577219" y="36391"/>
            <a:ext cx="5116207" cy="682161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skiing on the snow&#10;&#10;Description automatically generated" id="263" name="Google Shape;263;p13"/>
          <p:cNvPicPr preferRelativeResize="0"/>
          <p:nvPr/>
        </p:nvPicPr>
        <p:blipFill rotWithShape="1">
          <a:blip r:embed="rId3">
            <a:alphaModFix/>
          </a:blip>
          <a:srcRect b="-3" l="0" r="-3" t="23880"/>
          <a:stretch/>
        </p:blipFill>
        <p:spPr>
          <a:xfrm>
            <a:off x="5622233" y="10"/>
            <a:ext cx="6569769" cy="3750724"/>
          </a:xfrm>
          <a:custGeom>
            <a:rect b="b" l="l" r="r" t="t"/>
            <a:pathLst>
              <a:path extrusionOk="0" h="3750734" w="6569769">
                <a:moveTo>
                  <a:pt x="1738471" y="0"/>
                </a:moveTo>
                <a:lnTo>
                  <a:pt x="6569769" y="0"/>
                </a:lnTo>
                <a:lnTo>
                  <a:pt x="6569769" y="3750734"/>
                </a:lnTo>
                <a:lnTo>
                  <a:pt x="0" y="3750734"/>
                </a:lnTo>
                <a:close/>
              </a:path>
            </a:pathLst>
          </a:custGeom>
          <a:noFill/>
          <a:ln>
            <a:noFill/>
          </a:ln>
        </p:spPr>
      </p:pic>
      <p:pic>
        <p:nvPicPr>
          <p:cNvPr descr="A group of people on skis in the snow&#10;&#10;Description automatically generated" id="264" name="Google Shape;264;p13"/>
          <p:cNvPicPr preferRelativeResize="0"/>
          <p:nvPr/>
        </p:nvPicPr>
        <p:blipFill rotWithShape="1">
          <a:blip r:embed="rId4">
            <a:alphaModFix/>
          </a:blip>
          <a:srcRect b="16841" l="0" r="0" t="33719"/>
          <a:stretch/>
        </p:blipFill>
        <p:spPr>
          <a:xfrm>
            <a:off x="4182011" y="3887894"/>
            <a:ext cx="8009991" cy="2970106"/>
          </a:xfrm>
          <a:custGeom>
            <a:rect b="b" l="l" r="r" t="t"/>
            <a:pathLst>
              <a:path extrusionOk="0" h="2970106" w="8009991">
                <a:moveTo>
                  <a:pt x="1376648" y="0"/>
                </a:moveTo>
                <a:lnTo>
                  <a:pt x="8009991" y="0"/>
                </a:lnTo>
                <a:lnTo>
                  <a:pt x="8009991" y="2970106"/>
                </a:lnTo>
                <a:lnTo>
                  <a:pt x="0" y="2970106"/>
                </a:lnTo>
                <a:close/>
              </a:path>
            </a:pathLst>
          </a:custGeom>
          <a:noFill/>
          <a:ln>
            <a:noFill/>
          </a:ln>
        </p:spPr>
      </p:pic>
      <p:pic>
        <p:nvPicPr>
          <p:cNvPr descr="A tent with poles and flags in the snow&#10;&#10;Description automatically generated" id="265" name="Google Shape;265;p13"/>
          <p:cNvPicPr preferRelativeResize="0"/>
          <p:nvPr/>
        </p:nvPicPr>
        <p:blipFill rotWithShape="1">
          <a:blip r:embed="rId5">
            <a:alphaModFix/>
          </a:blip>
          <a:srcRect b="0" l="2062" r="15883" t="0"/>
          <a:stretch/>
        </p:blipFill>
        <p:spPr>
          <a:xfrm>
            <a:off x="20" y="10"/>
            <a:ext cx="7503091" cy="6857990"/>
          </a:xfrm>
          <a:custGeom>
            <a:rect b="b" l="l" r="r" t="t"/>
            <a:pathLst>
              <a:path extrusionOk="0" h="6858000" w="7503111">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9" name="Shape 269"/>
        <p:cNvGrpSpPr/>
        <p:nvPr/>
      </p:nvGrpSpPr>
      <p:grpSpPr>
        <a:xfrm>
          <a:off x="0" y="0"/>
          <a:ext cx="0" cy="0"/>
          <a:chOff x="0" y="0"/>
          <a:chExt cx="0" cy="0"/>
        </a:xfrm>
      </p:grpSpPr>
      <p:sp>
        <p:nvSpPr>
          <p:cNvPr id="270" name="Google Shape;270;p1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1" name="Google Shape;271;p14"/>
          <p:cNvSpPr txBox="1"/>
          <p:nvPr>
            <p:ph type="title"/>
          </p:nvPr>
        </p:nvSpPr>
        <p:spPr>
          <a:xfrm>
            <a:off x="838199" y="4428000"/>
            <a:ext cx="6143626" cy="1400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600"/>
              <a:buFont typeface="Calibri"/>
              <a:buNone/>
            </a:pPr>
            <a:r>
              <a:rPr lang="en-US" sz="5600">
                <a:solidFill>
                  <a:schemeClr val="lt1"/>
                </a:solidFill>
                <a:latin typeface="Calibri"/>
                <a:ea typeface="Calibri"/>
                <a:cs typeface="Calibri"/>
                <a:sym typeface="Calibri"/>
              </a:rPr>
              <a:t>Volunteer Activation</a:t>
            </a:r>
            <a:endParaRPr/>
          </a:p>
        </p:txBody>
      </p:sp>
      <p:pic>
        <p:nvPicPr>
          <p:cNvPr descr="A group of people posing for a photo&#10;&#10;Description automatically generated" id="272" name="Google Shape;272;p14"/>
          <p:cNvPicPr preferRelativeResize="0"/>
          <p:nvPr>
            <p:ph idx="1" type="body"/>
          </p:nvPr>
        </p:nvPicPr>
        <p:blipFill rotWithShape="1">
          <a:blip r:embed="rId3">
            <a:alphaModFix/>
          </a:blip>
          <a:srcRect b="1" l="2879" r="96" t="0"/>
          <a:stretch/>
        </p:blipFill>
        <p:spPr>
          <a:xfrm>
            <a:off x="6" y="-1"/>
            <a:ext cx="6000749" cy="3911828"/>
          </a:xfrm>
          <a:prstGeom prst="rect">
            <a:avLst/>
          </a:prstGeom>
          <a:noFill/>
          <a:ln>
            <a:noFill/>
          </a:ln>
        </p:spPr>
      </p:pic>
      <p:pic>
        <p:nvPicPr>
          <p:cNvPr descr="A group of people in the snow&#10;&#10;Description automatically generated" id="273" name="Google Shape;273;p14"/>
          <p:cNvPicPr preferRelativeResize="0"/>
          <p:nvPr/>
        </p:nvPicPr>
        <p:blipFill rotWithShape="1">
          <a:blip r:embed="rId4">
            <a:alphaModFix/>
          </a:blip>
          <a:srcRect b="0" l="0" r="1" t="11388"/>
          <a:stretch/>
        </p:blipFill>
        <p:spPr>
          <a:xfrm>
            <a:off x="6191245" y="-1"/>
            <a:ext cx="6000750" cy="3988028"/>
          </a:xfrm>
          <a:custGeom>
            <a:rect b="b" l="l" r="r" t="t"/>
            <a:pathLst>
              <a:path extrusionOk="0" h="3988028" w="6000750">
                <a:moveTo>
                  <a:pt x="0" y="0"/>
                </a:moveTo>
                <a:lnTo>
                  <a:pt x="6000750" y="0"/>
                </a:lnTo>
                <a:lnTo>
                  <a:pt x="6000750" y="797153"/>
                </a:lnTo>
                <a:lnTo>
                  <a:pt x="6000750" y="2634343"/>
                </a:lnTo>
                <a:lnTo>
                  <a:pt x="6000750" y="3911828"/>
                </a:lnTo>
                <a:lnTo>
                  <a:pt x="3248025" y="3988028"/>
                </a:lnTo>
                <a:lnTo>
                  <a:pt x="0" y="3780026"/>
                </a:lnTo>
                <a:close/>
              </a:path>
            </a:pathLst>
          </a:custGeom>
          <a:noFill/>
          <a:ln>
            <a:noFill/>
          </a:ln>
        </p:spPr>
      </p:pic>
      <p:grpSp>
        <p:nvGrpSpPr>
          <p:cNvPr id="274" name="Google Shape;274;p14"/>
          <p:cNvGrpSpPr/>
          <p:nvPr/>
        </p:nvGrpSpPr>
        <p:grpSpPr>
          <a:xfrm>
            <a:off x="0" y="3528992"/>
            <a:ext cx="12192000" cy="757168"/>
            <a:chOff x="0" y="2959818"/>
            <a:chExt cx="12192000" cy="757168"/>
          </a:xfrm>
        </p:grpSpPr>
        <p:sp>
          <p:nvSpPr>
            <p:cNvPr id="275" name="Google Shape;275;p14"/>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6" name="Google Shape;276;p14"/>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5">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0" name="Shape 280"/>
        <p:cNvGrpSpPr/>
        <p:nvPr/>
      </p:nvGrpSpPr>
      <p:grpSpPr>
        <a:xfrm>
          <a:off x="0" y="0"/>
          <a:ext cx="0" cy="0"/>
          <a:chOff x="0" y="0"/>
          <a:chExt cx="0" cy="0"/>
        </a:xfrm>
      </p:grpSpPr>
      <p:sp>
        <p:nvSpPr>
          <p:cNvPr id="281" name="Google Shape;281;p15"/>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oup of people posing for a photo&#10;&#10;Description automatically generated" id="282" name="Google Shape;282;p15"/>
          <p:cNvPicPr preferRelativeResize="0"/>
          <p:nvPr/>
        </p:nvPicPr>
        <p:blipFill rotWithShape="1">
          <a:blip r:embed="rId3">
            <a:alphaModFix/>
          </a:blip>
          <a:srcRect b="-1" l="16973" r="11891" t="0"/>
          <a:stretch/>
        </p:blipFill>
        <p:spPr>
          <a:xfrm>
            <a:off x="191086" y="171715"/>
            <a:ext cx="5813197" cy="6129087"/>
          </a:xfrm>
          <a:prstGeom prst="rect">
            <a:avLst/>
          </a:prstGeom>
          <a:noFill/>
          <a:ln>
            <a:noFill/>
          </a:ln>
        </p:spPr>
      </p:pic>
      <p:pic>
        <p:nvPicPr>
          <p:cNvPr descr="A group of people in the snow&#10;&#10;Description automatically generated" id="283" name="Google Shape;283;p15"/>
          <p:cNvPicPr preferRelativeResize="0"/>
          <p:nvPr/>
        </p:nvPicPr>
        <p:blipFill rotWithShape="1">
          <a:blip r:embed="rId4">
            <a:alphaModFix/>
          </a:blip>
          <a:srcRect b="3842" l="0" r="0" t="23301"/>
          <a:stretch/>
        </p:blipFill>
        <p:spPr>
          <a:xfrm>
            <a:off x="6196929" y="171716"/>
            <a:ext cx="5803986" cy="3171422"/>
          </a:xfrm>
          <a:prstGeom prst="rect">
            <a:avLst/>
          </a:prstGeom>
          <a:noFill/>
          <a:ln>
            <a:noFill/>
          </a:ln>
        </p:spPr>
      </p:pic>
      <p:pic>
        <p:nvPicPr>
          <p:cNvPr descr="A group of people walking in the snow&#10;&#10;Description automatically generated" id="284" name="Google Shape;284;p15"/>
          <p:cNvPicPr preferRelativeResize="0"/>
          <p:nvPr/>
        </p:nvPicPr>
        <p:blipFill rotWithShape="1">
          <a:blip r:embed="rId5">
            <a:alphaModFix/>
          </a:blip>
          <a:srcRect b="12896" l="0" r="0" t="22908"/>
          <a:stretch/>
        </p:blipFill>
        <p:spPr>
          <a:xfrm>
            <a:off x="6196929" y="3514856"/>
            <a:ext cx="5786386" cy="2785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8" name="Shape 288"/>
        <p:cNvGrpSpPr/>
        <p:nvPr/>
      </p:nvGrpSpPr>
      <p:grpSpPr>
        <a:xfrm>
          <a:off x="0" y="0"/>
          <a:ext cx="0" cy="0"/>
          <a:chOff x="0" y="0"/>
          <a:chExt cx="0" cy="0"/>
        </a:xfrm>
      </p:grpSpPr>
      <p:pic>
        <p:nvPicPr>
          <p:cNvPr descr="A person holding skis and a pair of poles&#10;&#10;Description automatically generated" id="289" name="Google Shape;289;p16"/>
          <p:cNvPicPr preferRelativeResize="0"/>
          <p:nvPr/>
        </p:nvPicPr>
        <p:blipFill rotWithShape="1">
          <a:blip r:embed="rId3">
            <a:alphaModFix/>
          </a:blip>
          <a:srcRect b="-3" l="0" r="-3" t="12022"/>
          <a:stretch/>
        </p:blipFill>
        <p:spPr>
          <a:xfrm>
            <a:off x="5162052" y="3272588"/>
            <a:ext cx="6105382" cy="3585411"/>
          </a:xfrm>
          <a:prstGeom prst="rect">
            <a:avLst/>
          </a:prstGeom>
          <a:noFill/>
          <a:ln>
            <a:noFill/>
          </a:ln>
        </p:spPr>
      </p:pic>
      <p:pic>
        <p:nvPicPr>
          <p:cNvPr descr="A group of people posing for a photo&#10;&#10;Description automatically generated" id="290" name="Google Shape;290;p16"/>
          <p:cNvPicPr preferRelativeResize="0"/>
          <p:nvPr/>
        </p:nvPicPr>
        <p:blipFill rotWithShape="1">
          <a:blip r:embed="rId4">
            <a:alphaModFix/>
          </a:blip>
          <a:srcRect b="7647" l="0" r="1" t="12192"/>
          <a:stretch/>
        </p:blipFill>
        <p:spPr>
          <a:xfrm>
            <a:off x="20" y="9"/>
            <a:ext cx="7279893" cy="3895335"/>
          </a:xfrm>
          <a:custGeom>
            <a:rect b="b" l="l" r="r" t="t"/>
            <a:pathLst>
              <a:path extrusionOk="0" h="3895335" w="7279913">
                <a:moveTo>
                  <a:pt x="0" y="0"/>
                </a:moveTo>
                <a:lnTo>
                  <a:pt x="7279913" y="0"/>
                </a:lnTo>
                <a:lnTo>
                  <a:pt x="7279913" y="3116976"/>
                </a:lnTo>
                <a:lnTo>
                  <a:pt x="5011287" y="3116976"/>
                </a:lnTo>
                <a:lnTo>
                  <a:pt x="5011287" y="3895335"/>
                </a:lnTo>
                <a:lnTo>
                  <a:pt x="0" y="3895335"/>
                </a:lnTo>
                <a:close/>
              </a:path>
            </a:pathLst>
          </a:custGeom>
          <a:noFill/>
          <a:ln>
            <a:noFill/>
          </a:ln>
        </p:spPr>
      </p:pic>
      <p:pic>
        <p:nvPicPr>
          <p:cNvPr descr="A person skiing in the woods&#10;&#10;Description automatically generated" id="291" name="Google Shape;291;p16"/>
          <p:cNvPicPr preferRelativeResize="0"/>
          <p:nvPr/>
        </p:nvPicPr>
        <p:blipFill rotWithShape="1">
          <a:blip r:embed="rId5">
            <a:alphaModFix/>
          </a:blip>
          <a:srcRect b="4" l="18957" r="59" t="0"/>
          <a:stretch/>
        </p:blipFill>
        <p:spPr>
          <a:xfrm>
            <a:off x="7458302" y="-22547"/>
            <a:ext cx="3809132" cy="3139531"/>
          </a:xfrm>
          <a:prstGeom prst="rect">
            <a:avLst/>
          </a:prstGeom>
          <a:noFill/>
          <a:ln>
            <a:noFill/>
          </a:ln>
        </p:spPr>
      </p:pic>
      <p:pic>
        <p:nvPicPr>
          <p:cNvPr descr="A group of people posing for a photo in the snow&#10;&#10;Description automatically generated" id="292" name="Google Shape;292;p16"/>
          <p:cNvPicPr preferRelativeResize="0"/>
          <p:nvPr/>
        </p:nvPicPr>
        <p:blipFill rotWithShape="1">
          <a:blip r:embed="rId6">
            <a:alphaModFix/>
          </a:blip>
          <a:srcRect b="1336" l="0" r="0" t="24222"/>
          <a:stretch/>
        </p:blipFill>
        <p:spPr>
          <a:xfrm>
            <a:off x="1" y="4065775"/>
            <a:ext cx="5001186" cy="2792224"/>
          </a:xfrm>
          <a:prstGeom prst="rect">
            <a:avLst/>
          </a:prstGeom>
          <a:noFill/>
          <a:ln>
            <a:noFill/>
          </a:ln>
        </p:spPr>
      </p:pic>
      <p:sp>
        <p:nvSpPr>
          <p:cNvPr id="293" name="Google Shape;293;p16"/>
          <p:cNvSpPr/>
          <p:nvPr/>
        </p:nvSpPr>
        <p:spPr>
          <a:xfrm>
            <a:off x="11423904" y="0"/>
            <a:ext cx="768096" cy="6858000"/>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9ffce2b038_2_75"/>
          <p:cNvSpPr/>
          <p:nvPr/>
        </p:nvSpPr>
        <p:spPr>
          <a:xfrm>
            <a:off x="4857929" y="615228"/>
            <a:ext cx="6962893" cy="5627543"/>
          </a:xfrm>
          <a:custGeom>
            <a:rect b="b" l="l" r="r" t="t"/>
            <a:pathLst>
              <a:path extrusionOk="0" h="8441315" w="10444339">
                <a:moveTo>
                  <a:pt x="0" y="0"/>
                </a:moveTo>
                <a:lnTo>
                  <a:pt x="10444339" y="0"/>
                </a:lnTo>
                <a:lnTo>
                  <a:pt x="10444339" y="8441316"/>
                </a:lnTo>
                <a:lnTo>
                  <a:pt x="0" y="8441316"/>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99" name="Google Shape;299;g29ffce2b038_2_75"/>
          <p:cNvSpPr/>
          <p:nvPr/>
        </p:nvSpPr>
        <p:spPr>
          <a:xfrm>
            <a:off x="-518219" y="121891"/>
            <a:ext cx="6614219" cy="6614219"/>
          </a:xfrm>
          <a:custGeom>
            <a:rect b="b" l="l" r="r" t="t"/>
            <a:pathLst>
              <a:path extrusionOk="0" h="9921329" w="9921329">
                <a:moveTo>
                  <a:pt x="0" y="0"/>
                </a:moveTo>
                <a:lnTo>
                  <a:pt x="9921329" y="0"/>
                </a:lnTo>
                <a:lnTo>
                  <a:pt x="9921329" y="9921328"/>
                </a:lnTo>
                <a:lnTo>
                  <a:pt x="0" y="9921328"/>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g29ffce2b038_2_81"/>
          <p:cNvSpPr/>
          <p:nvPr/>
        </p:nvSpPr>
        <p:spPr>
          <a:xfrm>
            <a:off x="947739" y="4526543"/>
            <a:ext cx="4763381" cy="2381690"/>
          </a:xfrm>
          <a:custGeom>
            <a:rect b="b" l="l" r="r" t="t"/>
            <a:pathLst>
              <a:path extrusionOk="0" h="3572535" w="7145071">
                <a:moveTo>
                  <a:pt x="0" y="0"/>
                </a:moveTo>
                <a:lnTo>
                  <a:pt x="7145071" y="0"/>
                </a:lnTo>
                <a:lnTo>
                  <a:pt x="7145071" y="3572535"/>
                </a:lnTo>
                <a:lnTo>
                  <a:pt x="0" y="3572535"/>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05" name="Google Shape;305;g29ffce2b038_2_81"/>
          <p:cNvSpPr/>
          <p:nvPr/>
        </p:nvSpPr>
        <p:spPr>
          <a:xfrm>
            <a:off x="5711120" y="4399312"/>
            <a:ext cx="4928941" cy="2464471"/>
          </a:xfrm>
          <a:custGeom>
            <a:rect b="b" l="l" r="r" t="t"/>
            <a:pathLst>
              <a:path extrusionOk="0" h="3696706" w="7393412">
                <a:moveTo>
                  <a:pt x="0" y="0"/>
                </a:moveTo>
                <a:lnTo>
                  <a:pt x="7393412" y="0"/>
                </a:lnTo>
                <a:lnTo>
                  <a:pt x="7393412" y="3696706"/>
                </a:lnTo>
                <a:lnTo>
                  <a:pt x="0" y="3696706"/>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06" name="Google Shape;306;g29ffce2b038_2_81"/>
          <p:cNvSpPr txBox="1"/>
          <p:nvPr/>
        </p:nvSpPr>
        <p:spPr>
          <a:xfrm>
            <a:off x="1723751" y="654050"/>
            <a:ext cx="8744400" cy="3888300"/>
          </a:xfrm>
          <a:prstGeom prst="rect">
            <a:avLst/>
          </a:prstGeom>
          <a:noFill/>
          <a:ln>
            <a:noFill/>
          </a:ln>
        </p:spPr>
        <p:txBody>
          <a:bodyPr anchorCtr="0" anchor="t" bIns="0" lIns="0" spcFirstLastPara="1" rIns="0" wrap="square" tIns="0">
            <a:spAutoFit/>
          </a:bodyPr>
          <a:lstStyle/>
          <a:p>
            <a:pPr indent="0" lvl="0" marL="0" marR="0" rtl="0" algn="ctr">
              <a:lnSpc>
                <a:spcPct val="131029"/>
              </a:lnSpc>
              <a:spcBef>
                <a:spcPts val="0"/>
              </a:spcBef>
              <a:spcAft>
                <a:spcPts val="0"/>
              </a:spcAft>
              <a:buNone/>
            </a:pPr>
            <a:r>
              <a:rPr lang="en-US" sz="2200">
                <a:solidFill>
                  <a:srgbClr val="000000"/>
                </a:solidFill>
                <a:latin typeface="Arial"/>
                <a:ea typeface="Arial"/>
                <a:cs typeface="Arial"/>
                <a:sym typeface="Arial"/>
              </a:rPr>
              <a:t> The Nordic Rocks program is generously funded by the </a:t>
            </a:r>
            <a:r>
              <a:rPr lang="en-US" sz="2200" u="sng">
                <a:solidFill>
                  <a:srgbClr val="000000"/>
                </a:solidFill>
                <a:latin typeface="Arial"/>
                <a:ea typeface="Arial"/>
                <a:cs typeface="Arial"/>
                <a:sym typeface="Arial"/>
                <a:hlinkClick r:id="rId5">
                  <a:extLst>
                    <a:ext uri="{A12FA001-AC4F-418D-AE19-62706E023703}">
                      <ahyp:hlinkClr val="tx"/>
                    </a:ext>
                  </a:extLst>
                </a:hlinkClick>
              </a:rPr>
              <a:t>Share Winter Foundation</a:t>
            </a:r>
            <a:r>
              <a:rPr lang="en-US" sz="2200">
                <a:solidFill>
                  <a:srgbClr val="000000"/>
                </a:solidFill>
                <a:latin typeface="Arial"/>
                <a:ea typeface="Arial"/>
                <a:cs typeface="Arial"/>
                <a:sym typeface="Arial"/>
              </a:rPr>
              <a:t> and the </a:t>
            </a:r>
            <a:r>
              <a:rPr lang="en-US" sz="2200" u="sng">
                <a:solidFill>
                  <a:srgbClr val="000000"/>
                </a:solidFill>
                <a:latin typeface="Arial"/>
                <a:ea typeface="Arial"/>
                <a:cs typeface="Arial"/>
                <a:sym typeface="Arial"/>
                <a:hlinkClick r:id="rId6">
                  <a:extLst>
                    <a:ext uri="{A12FA001-AC4F-418D-AE19-62706E023703}">
                      <ahyp:hlinkClr val="tx"/>
                    </a:ext>
                  </a:extLst>
                </a:hlinkClick>
              </a:rPr>
              <a:t>Killington World Cup Foundation</a:t>
            </a:r>
            <a:r>
              <a:rPr lang="en-US" sz="2200">
                <a:solidFill>
                  <a:srgbClr val="000000"/>
                </a:solidFill>
                <a:latin typeface="Arial"/>
                <a:ea typeface="Arial"/>
                <a:cs typeface="Arial"/>
                <a:sym typeface="Arial"/>
              </a:rPr>
              <a:t> and was developed to introduce children in grades K-6 to the excitement of cross country skiing. Nordic Rocks provides elementary school students with an opportunity to experience cross country skiing during the school day with their teachers and classmates, and to learn the health and lifestyle benefits associated with exercise and outdoor fun. The overarching goal of this program is to provide all children with the opportunity to ski as well as grow and develop life skills through sport.</a:t>
            </a:r>
            <a:endParaRPr sz="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29ffce2b038_2_87"/>
          <p:cNvSpPr/>
          <p:nvPr/>
        </p:nvSpPr>
        <p:spPr>
          <a:xfrm>
            <a:off x="2586850" y="3891050"/>
            <a:ext cx="4374374" cy="2992283"/>
          </a:xfrm>
          <a:custGeom>
            <a:rect b="b" l="l" r="r" t="t"/>
            <a:pathLst>
              <a:path extrusionOk="0" h="4845802" w="6553370">
                <a:moveTo>
                  <a:pt x="0" y="0"/>
                </a:moveTo>
                <a:lnTo>
                  <a:pt x="6553371" y="0"/>
                </a:lnTo>
                <a:lnTo>
                  <a:pt x="6553371" y="4845802"/>
                </a:lnTo>
                <a:lnTo>
                  <a:pt x="0" y="4845802"/>
                </a:lnTo>
                <a:lnTo>
                  <a:pt x="0" y="0"/>
                </a:lnTo>
                <a:close/>
              </a:path>
            </a:pathLst>
          </a:custGeom>
          <a:blipFill rotWithShape="1">
            <a:blip r:embed="rId3">
              <a:alphaModFix/>
            </a:blip>
            <a:stretch>
              <a:fillRect b="-713" l="0" r="0" t="-712"/>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12" name="Google Shape;312;g29ffce2b038_2_87"/>
          <p:cNvSpPr/>
          <p:nvPr/>
        </p:nvSpPr>
        <p:spPr>
          <a:xfrm>
            <a:off x="8279406" y="1810600"/>
            <a:ext cx="4397795" cy="3251890"/>
          </a:xfrm>
          <a:custGeom>
            <a:rect b="b" l="l" r="r" t="t"/>
            <a:pathLst>
              <a:path extrusionOk="0" h="4871746" w="6588457">
                <a:moveTo>
                  <a:pt x="0" y="0"/>
                </a:moveTo>
                <a:lnTo>
                  <a:pt x="6588457" y="0"/>
                </a:lnTo>
                <a:lnTo>
                  <a:pt x="6588457" y="4871747"/>
                </a:lnTo>
                <a:lnTo>
                  <a:pt x="0" y="4871747"/>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13" name="Google Shape;313;g29ffce2b038_2_87"/>
          <p:cNvSpPr txBox="1"/>
          <p:nvPr/>
        </p:nvSpPr>
        <p:spPr>
          <a:xfrm>
            <a:off x="685800" y="673100"/>
            <a:ext cx="9182400" cy="2988000"/>
          </a:xfrm>
          <a:prstGeom prst="rect">
            <a:avLst/>
          </a:prstGeom>
          <a:noFill/>
          <a:ln>
            <a:noFill/>
          </a:ln>
        </p:spPr>
        <p:txBody>
          <a:bodyPr anchorCtr="0" anchor="t" bIns="0" lIns="0" spcFirstLastPara="1" rIns="0" wrap="square" tIns="0">
            <a:spAutoFit/>
          </a:bodyPr>
          <a:lstStyle/>
          <a:p>
            <a:pPr indent="0" lvl="0" marL="0" marR="0" rtl="0" algn="l">
              <a:lnSpc>
                <a:spcPct val="124006"/>
              </a:lnSpc>
              <a:spcBef>
                <a:spcPts val="0"/>
              </a:spcBef>
              <a:spcAft>
                <a:spcPts val="0"/>
              </a:spcAft>
              <a:buNone/>
            </a:pPr>
            <a:r>
              <a:rPr lang="en-US" sz="2300">
                <a:solidFill>
                  <a:srgbClr val="000000"/>
                </a:solidFill>
                <a:latin typeface="Arial"/>
                <a:ea typeface="Arial"/>
                <a:cs typeface="Arial"/>
                <a:sym typeface="Arial"/>
              </a:rPr>
              <a:t>NENSA assists participating Nordic Rocks schools with: </a:t>
            </a:r>
            <a:endParaRPr sz="600"/>
          </a:p>
          <a:p>
            <a:pPr indent="-260350" lvl="1" marL="558800" marR="0" rtl="0" algn="l">
              <a:lnSpc>
                <a:spcPct val="124006"/>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equipment acquisition</a:t>
            </a:r>
            <a:endParaRPr sz="600"/>
          </a:p>
          <a:p>
            <a:pPr indent="-260350" lvl="1" marL="558800" marR="0" rtl="0" algn="l">
              <a:lnSpc>
                <a:spcPct val="124006"/>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teaching support</a:t>
            </a:r>
            <a:endParaRPr sz="600"/>
          </a:p>
          <a:p>
            <a:pPr indent="-260350" lvl="1" marL="558800" marR="0" rtl="0" algn="l">
              <a:lnSpc>
                <a:spcPct val="124006"/>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a regularly updated 5-lesson curriculum</a:t>
            </a:r>
            <a:endParaRPr sz="600"/>
          </a:p>
          <a:p>
            <a:pPr indent="-260350" lvl="1" marL="558800" marR="0" rtl="0" algn="l">
              <a:lnSpc>
                <a:spcPct val="124006"/>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access to instructional videos</a:t>
            </a:r>
            <a:endParaRPr sz="600"/>
          </a:p>
          <a:p>
            <a:pPr indent="-260350" lvl="1" marL="558800" marR="0" rtl="0" algn="l">
              <a:lnSpc>
                <a:spcPct val="124006"/>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a games list</a:t>
            </a:r>
            <a:endParaRPr sz="600"/>
          </a:p>
          <a:p>
            <a:pPr indent="-260350" lvl="1" marL="558800" marR="0" rtl="0" algn="l">
              <a:lnSpc>
                <a:spcPct val="124006"/>
              </a:lnSpc>
              <a:spcBef>
                <a:spcPts val="0"/>
              </a:spcBef>
              <a:spcAft>
                <a:spcPts val="0"/>
              </a:spcAft>
              <a:buClr>
                <a:srgbClr val="000000"/>
              </a:buClr>
              <a:buSzPts val="2300"/>
              <a:buFont typeface="Arial"/>
              <a:buChar char="•"/>
            </a:pPr>
            <a:r>
              <a:rPr b="0" i="0" lang="en-US" sz="2300" u="none" cap="none" strike="noStrike">
                <a:solidFill>
                  <a:srgbClr val="000000"/>
                </a:solidFill>
                <a:latin typeface="Arial"/>
                <a:ea typeface="Arial"/>
                <a:cs typeface="Arial"/>
                <a:sym typeface="Arial"/>
              </a:rPr>
              <a:t>optional NENSA staff program visit </a:t>
            </a:r>
            <a:endParaRPr sz="6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 name="Shape 170"/>
        <p:cNvGrpSpPr/>
        <p:nvPr/>
      </p:nvGrpSpPr>
      <p:grpSpPr>
        <a:xfrm>
          <a:off x="0" y="0"/>
          <a:ext cx="0" cy="0"/>
          <a:chOff x="0" y="0"/>
          <a:chExt cx="0" cy="0"/>
        </a:xfrm>
      </p:grpSpPr>
      <p:sp>
        <p:nvSpPr>
          <p:cNvPr id="171" name="Google Shape;171;p2"/>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wearing sports uniforms&#10;&#10;Description automatically generated" id="172" name="Google Shape;172;p2"/>
          <p:cNvPicPr preferRelativeResize="0"/>
          <p:nvPr/>
        </p:nvPicPr>
        <p:blipFill rotWithShape="1">
          <a:blip r:embed="rId3">
            <a:alphaModFix/>
          </a:blip>
          <a:srcRect b="3" l="0" r="5157" t="0"/>
          <a:stretch/>
        </p:blipFill>
        <p:spPr>
          <a:xfrm>
            <a:off x="191086" y="171715"/>
            <a:ext cx="5813197" cy="6129087"/>
          </a:xfrm>
          <a:prstGeom prst="rect">
            <a:avLst/>
          </a:prstGeom>
          <a:noFill/>
          <a:ln>
            <a:noFill/>
          </a:ln>
        </p:spPr>
      </p:pic>
      <p:pic>
        <p:nvPicPr>
          <p:cNvPr descr="A group of women in ski gear&#10;&#10;Description automatically generated" id="173" name="Google Shape;173;p2"/>
          <p:cNvPicPr preferRelativeResize="0"/>
          <p:nvPr/>
        </p:nvPicPr>
        <p:blipFill rotWithShape="1">
          <a:blip r:embed="rId4">
            <a:alphaModFix/>
          </a:blip>
          <a:srcRect b="26965" l="0" r="0" t="178"/>
          <a:stretch/>
        </p:blipFill>
        <p:spPr>
          <a:xfrm>
            <a:off x="6196929" y="171716"/>
            <a:ext cx="5803986" cy="3171422"/>
          </a:xfrm>
          <a:prstGeom prst="rect">
            <a:avLst/>
          </a:prstGeom>
          <a:noFill/>
          <a:ln>
            <a:noFill/>
          </a:ln>
        </p:spPr>
      </p:pic>
      <p:pic>
        <p:nvPicPr>
          <p:cNvPr descr="A group of people on skis&#10;&#10;Description automatically generated" id="174" name="Google Shape;174;p2"/>
          <p:cNvPicPr preferRelativeResize="0"/>
          <p:nvPr/>
        </p:nvPicPr>
        <p:blipFill rotWithShape="1">
          <a:blip r:embed="rId5">
            <a:alphaModFix/>
          </a:blip>
          <a:srcRect b="12526" l="0" r="0" t="23278"/>
          <a:stretch/>
        </p:blipFill>
        <p:spPr>
          <a:xfrm>
            <a:off x="6196929" y="3514856"/>
            <a:ext cx="5786386" cy="2785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9ffce2b038_2_93"/>
          <p:cNvSpPr txBox="1"/>
          <p:nvPr/>
        </p:nvSpPr>
        <p:spPr>
          <a:xfrm>
            <a:off x="5359119" y="673100"/>
            <a:ext cx="6532902" cy="5478211"/>
          </a:xfrm>
          <a:prstGeom prst="rect">
            <a:avLst/>
          </a:prstGeom>
          <a:noFill/>
          <a:ln>
            <a:noFill/>
          </a:ln>
        </p:spPr>
        <p:txBody>
          <a:bodyPr anchorCtr="0" anchor="t" bIns="0" lIns="0" spcFirstLastPara="1" rIns="0" wrap="square" tIns="0">
            <a:spAutoFit/>
          </a:bodyPr>
          <a:lstStyle/>
          <a:p>
            <a:pPr indent="0" lvl="0" marL="0" marR="0" rtl="0" algn="l">
              <a:lnSpc>
                <a:spcPct val="123993"/>
              </a:lnSpc>
              <a:spcBef>
                <a:spcPts val="0"/>
              </a:spcBef>
              <a:spcAft>
                <a:spcPts val="0"/>
              </a:spcAft>
              <a:buNone/>
            </a:pPr>
            <a:r>
              <a:rPr lang="en-US" sz="2700">
                <a:solidFill>
                  <a:srgbClr val="000000"/>
                </a:solidFill>
                <a:latin typeface="Arial"/>
                <a:ea typeface="Arial"/>
                <a:cs typeface="Arial"/>
                <a:sym typeface="Arial"/>
              </a:rPr>
              <a:t>We have programs in schools in Vermont, New Hampshire, Maine, Massachusetts and New York. </a:t>
            </a:r>
            <a:endParaRPr sz="900"/>
          </a:p>
          <a:p>
            <a:pPr indent="0" lvl="0" marL="0" marR="0" rtl="0" algn="l">
              <a:lnSpc>
                <a:spcPct val="123993"/>
              </a:lnSpc>
              <a:spcBef>
                <a:spcPts val="0"/>
              </a:spcBef>
              <a:spcAft>
                <a:spcPts val="0"/>
              </a:spcAft>
              <a:buNone/>
            </a:pPr>
            <a:r>
              <a:t/>
            </a:r>
            <a:endParaRPr sz="2700">
              <a:solidFill>
                <a:srgbClr val="000000"/>
              </a:solidFill>
              <a:latin typeface="Arial"/>
              <a:ea typeface="Arial"/>
              <a:cs typeface="Arial"/>
              <a:sym typeface="Arial"/>
            </a:endParaRPr>
          </a:p>
          <a:p>
            <a:pPr indent="0" lvl="0" marL="0" marR="0" rtl="0" algn="l">
              <a:lnSpc>
                <a:spcPct val="123993"/>
              </a:lnSpc>
              <a:spcBef>
                <a:spcPts val="0"/>
              </a:spcBef>
              <a:spcAft>
                <a:spcPts val="0"/>
              </a:spcAft>
              <a:buNone/>
            </a:pPr>
            <a:r>
              <a:rPr lang="en-US" sz="2700">
                <a:solidFill>
                  <a:srgbClr val="000000"/>
                </a:solidFill>
                <a:latin typeface="Arial"/>
                <a:ea typeface="Arial"/>
                <a:cs typeface="Arial"/>
                <a:sym typeface="Arial"/>
              </a:rPr>
              <a:t>Of the 2,167 participants from last winter: </a:t>
            </a:r>
            <a:endParaRPr sz="900"/>
          </a:p>
          <a:p>
            <a:pPr indent="-285750" lvl="1" marL="584200" marR="0" rtl="0" algn="l">
              <a:lnSpc>
                <a:spcPct val="176006"/>
              </a:lnSpc>
              <a:spcBef>
                <a:spcPts val="0"/>
              </a:spcBef>
              <a:spcAft>
                <a:spcPts val="0"/>
              </a:spcAft>
              <a:buClr>
                <a:srgbClr val="000000"/>
              </a:buClr>
              <a:buSzPts val="2700"/>
              <a:buFont typeface="Arial"/>
              <a:buChar char="•"/>
            </a:pPr>
            <a:r>
              <a:rPr b="0" i="0" lang="en-US" sz="2700" u="none" cap="none" strike="noStrike">
                <a:solidFill>
                  <a:srgbClr val="000000"/>
                </a:solidFill>
                <a:latin typeface="Arial"/>
                <a:ea typeface="Arial"/>
                <a:cs typeface="Arial"/>
                <a:sym typeface="Arial"/>
              </a:rPr>
              <a:t>1,118 (51%) had never been on skis before</a:t>
            </a:r>
            <a:endParaRPr sz="900"/>
          </a:p>
          <a:p>
            <a:pPr indent="-285750" lvl="1" marL="584200" marR="0" rtl="0" algn="l">
              <a:lnSpc>
                <a:spcPct val="176006"/>
              </a:lnSpc>
              <a:spcBef>
                <a:spcPts val="0"/>
              </a:spcBef>
              <a:spcAft>
                <a:spcPts val="0"/>
              </a:spcAft>
              <a:buClr>
                <a:srgbClr val="000000"/>
              </a:buClr>
              <a:buSzPts val="2700"/>
              <a:buFont typeface="Arial"/>
              <a:buChar char="•"/>
            </a:pPr>
            <a:r>
              <a:rPr b="0" i="0" lang="en-US" sz="2700" u="none" cap="none" strike="noStrike">
                <a:solidFill>
                  <a:srgbClr val="000000"/>
                </a:solidFill>
                <a:latin typeface="Arial"/>
                <a:ea typeface="Arial"/>
                <a:cs typeface="Arial"/>
                <a:sym typeface="Arial"/>
              </a:rPr>
              <a:t>11% Global Majority and Indigenous </a:t>
            </a:r>
            <a:endParaRPr sz="900"/>
          </a:p>
          <a:p>
            <a:pPr indent="-285750" lvl="1" marL="584200" marR="0" rtl="0" algn="l">
              <a:lnSpc>
                <a:spcPct val="176006"/>
              </a:lnSpc>
              <a:spcBef>
                <a:spcPts val="0"/>
              </a:spcBef>
              <a:spcAft>
                <a:spcPts val="0"/>
              </a:spcAft>
              <a:buClr>
                <a:srgbClr val="000000"/>
              </a:buClr>
              <a:buSzPts val="2700"/>
              <a:buFont typeface="Arial"/>
              <a:buChar char="•"/>
            </a:pPr>
            <a:r>
              <a:rPr b="0" i="0" lang="en-US" sz="2700" u="none" cap="none" strike="noStrike">
                <a:solidFill>
                  <a:srgbClr val="000000"/>
                </a:solidFill>
                <a:latin typeface="Arial"/>
                <a:ea typeface="Arial"/>
                <a:cs typeface="Arial"/>
                <a:sym typeface="Arial"/>
              </a:rPr>
              <a:t>40% qualified for free and reduced lunch. </a:t>
            </a:r>
            <a:endParaRPr sz="900"/>
          </a:p>
        </p:txBody>
      </p:sp>
      <p:sp>
        <p:nvSpPr>
          <p:cNvPr id="319" name="Google Shape;319;g29ffce2b038_2_93"/>
          <p:cNvSpPr/>
          <p:nvPr/>
        </p:nvSpPr>
        <p:spPr>
          <a:xfrm>
            <a:off x="-105818" y="1203280"/>
            <a:ext cx="5464937" cy="4451439"/>
          </a:xfrm>
          <a:custGeom>
            <a:rect b="b" l="l" r="r" t="t"/>
            <a:pathLst>
              <a:path extrusionOk="0" h="6677159" w="8197405">
                <a:moveTo>
                  <a:pt x="0" y="0"/>
                </a:moveTo>
                <a:lnTo>
                  <a:pt x="8197405" y="0"/>
                </a:lnTo>
                <a:lnTo>
                  <a:pt x="8197405" y="6677160"/>
                </a:lnTo>
                <a:lnTo>
                  <a:pt x="0" y="6677160"/>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grpSp>
        <p:nvGrpSpPr>
          <p:cNvPr id="320" name="Google Shape;320;g29ffce2b038_2_93"/>
          <p:cNvGrpSpPr/>
          <p:nvPr/>
        </p:nvGrpSpPr>
        <p:grpSpPr>
          <a:xfrm>
            <a:off x="120332" y="2114004"/>
            <a:ext cx="4639458" cy="2219222"/>
            <a:chOff x="-132923" y="182076"/>
            <a:chExt cx="9278916" cy="4438443"/>
          </a:xfrm>
        </p:grpSpPr>
        <p:sp>
          <p:nvSpPr>
            <p:cNvPr id="321" name="Google Shape;321;g29ffce2b038_2_93"/>
            <p:cNvSpPr txBox="1"/>
            <p:nvPr/>
          </p:nvSpPr>
          <p:spPr>
            <a:xfrm>
              <a:off x="-132923" y="182076"/>
              <a:ext cx="9106536" cy="3612199"/>
            </a:xfrm>
            <a:prstGeom prst="rect">
              <a:avLst/>
            </a:prstGeom>
            <a:noFill/>
            <a:ln>
              <a:noFill/>
            </a:ln>
          </p:spPr>
          <p:txBody>
            <a:bodyPr anchorCtr="0" anchor="t" bIns="0" lIns="0" spcFirstLastPara="1" rIns="0" wrap="square" tIns="0">
              <a:spAutoFit/>
            </a:bodyPr>
            <a:lstStyle/>
            <a:p>
              <a:pPr indent="0" lvl="0" marL="0" marR="0" rtl="0" algn="ctr">
                <a:lnSpc>
                  <a:spcPct val="114005"/>
                </a:lnSpc>
                <a:spcBef>
                  <a:spcPts val="0"/>
                </a:spcBef>
                <a:spcAft>
                  <a:spcPts val="0"/>
                </a:spcAft>
                <a:buNone/>
              </a:pPr>
              <a:r>
                <a:rPr b="1" lang="en-US" sz="12200">
                  <a:solidFill>
                    <a:srgbClr val="C82B29"/>
                  </a:solidFill>
                  <a:latin typeface="Oswald"/>
                  <a:ea typeface="Oswald"/>
                  <a:cs typeface="Oswald"/>
                  <a:sym typeface="Oswald"/>
                </a:rPr>
                <a:t>6,362</a:t>
              </a:r>
              <a:endParaRPr sz="900"/>
            </a:p>
          </p:txBody>
        </p:sp>
        <p:sp>
          <p:nvSpPr>
            <p:cNvPr id="322" name="Google Shape;322;g29ffce2b038_2_93"/>
            <p:cNvSpPr txBox="1"/>
            <p:nvPr/>
          </p:nvSpPr>
          <p:spPr>
            <a:xfrm>
              <a:off x="0" y="3819675"/>
              <a:ext cx="9145993" cy="800844"/>
            </a:xfrm>
            <a:prstGeom prst="rect">
              <a:avLst/>
            </a:prstGeom>
            <a:noFill/>
            <a:ln>
              <a:noFill/>
            </a:ln>
          </p:spPr>
          <p:txBody>
            <a:bodyPr anchorCtr="0" anchor="t" bIns="0" lIns="0" spcFirstLastPara="1" rIns="0" wrap="square" tIns="0">
              <a:spAutoFit/>
            </a:bodyPr>
            <a:lstStyle/>
            <a:p>
              <a:pPr indent="0" lvl="0" marL="0" marR="0" rtl="0" algn="ctr">
                <a:lnSpc>
                  <a:spcPct val="118034"/>
                </a:lnSpc>
                <a:spcBef>
                  <a:spcPts val="0"/>
                </a:spcBef>
                <a:spcAft>
                  <a:spcPts val="0"/>
                </a:spcAft>
                <a:buNone/>
              </a:pPr>
              <a:r>
                <a:rPr b="1" lang="en-US" sz="2500">
                  <a:solidFill>
                    <a:srgbClr val="000000"/>
                  </a:solidFill>
                  <a:latin typeface="Lato"/>
                  <a:ea typeface="Lato"/>
                  <a:cs typeface="Lato"/>
                  <a:sym typeface="Lato"/>
                </a:rPr>
                <a:t>STUDENTS IN 53 SCHOOLS</a:t>
              </a:r>
              <a:endParaRPr sz="900"/>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g29ffce2b038_2_101"/>
          <p:cNvSpPr/>
          <p:nvPr/>
        </p:nvSpPr>
        <p:spPr>
          <a:xfrm>
            <a:off x="555322" y="405626"/>
            <a:ext cx="5870843" cy="6046749"/>
          </a:xfrm>
          <a:custGeom>
            <a:rect b="b" l="l" r="r" t="t"/>
            <a:pathLst>
              <a:path extrusionOk="0" h="9070123" w="8806265">
                <a:moveTo>
                  <a:pt x="0" y="0"/>
                </a:moveTo>
                <a:lnTo>
                  <a:pt x="8806265" y="0"/>
                </a:lnTo>
                <a:lnTo>
                  <a:pt x="8806265" y="9070122"/>
                </a:lnTo>
                <a:lnTo>
                  <a:pt x="0" y="9070122"/>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28" name="Google Shape;328;g29ffce2b038_2_101"/>
          <p:cNvSpPr/>
          <p:nvPr/>
        </p:nvSpPr>
        <p:spPr>
          <a:xfrm>
            <a:off x="6975955" y="928239"/>
            <a:ext cx="6668697" cy="5001523"/>
          </a:xfrm>
          <a:custGeom>
            <a:rect b="b" l="l" r="r" t="t"/>
            <a:pathLst>
              <a:path extrusionOk="0" h="7502284" w="10003046">
                <a:moveTo>
                  <a:pt x="0" y="0"/>
                </a:moveTo>
                <a:lnTo>
                  <a:pt x="10003046" y="0"/>
                </a:lnTo>
                <a:lnTo>
                  <a:pt x="10003046" y="7502284"/>
                </a:lnTo>
                <a:lnTo>
                  <a:pt x="0" y="7502284"/>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29" name="Google Shape;329;g29ffce2b038_2_101"/>
          <p:cNvSpPr txBox="1"/>
          <p:nvPr/>
        </p:nvSpPr>
        <p:spPr>
          <a:xfrm>
            <a:off x="1614643" y="1095451"/>
            <a:ext cx="4209300" cy="4434000"/>
          </a:xfrm>
          <a:prstGeom prst="rect">
            <a:avLst/>
          </a:prstGeom>
          <a:noFill/>
          <a:ln>
            <a:noFill/>
          </a:ln>
        </p:spPr>
        <p:txBody>
          <a:bodyPr anchorCtr="0" anchor="t" bIns="0" lIns="0" spcFirstLastPara="1" rIns="0" wrap="square" tIns="0">
            <a:spAutoFit/>
          </a:bodyPr>
          <a:lstStyle/>
          <a:p>
            <a:pPr indent="0" lvl="0" marL="0" marR="0" rtl="0" algn="ctr">
              <a:lnSpc>
                <a:spcPct val="118011"/>
              </a:lnSpc>
              <a:spcBef>
                <a:spcPts val="0"/>
              </a:spcBef>
              <a:spcAft>
                <a:spcPts val="0"/>
              </a:spcAft>
              <a:buNone/>
            </a:pPr>
            <a:r>
              <a:rPr lang="en-US" sz="1900">
                <a:solidFill>
                  <a:srgbClr val="000000"/>
                </a:solidFill>
                <a:latin typeface="Arial"/>
                <a:ea typeface="Arial"/>
                <a:cs typeface="Arial"/>
                <a:sym typeface="Arial"/>
              </a:rPr>
              <a:t>“Most of our students had never experienced cross country skiing and many had never been on skis before this program. As a K-12 school, we were able to coordinate with our high school team that volunteered to assist with our classes in Physical Education. They inspired a new generation of nordic skiers. We also have outdoor time for our students on our early release days and have been able to provide the choice to ski during that time.”</a:t>
            </a:r>
            <a:endParaRPr sz="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29ffce2b038_2_107"/>
          <p:cNvSpPr/>
          <p:nvPr/>
        </p:nvSpPr>
        <p:spPr>
          <a:xfrm rot="324661">
            <a:off x="5384970" y="702333"/>
            <a:ext cx="6455787" cy="2099742"/>
          </a:xfrm>
          <a:custGeom>
            <a:rect b="b" l="l" r="r" t="t"/>
            <a:pathLst>
              <a:path extrusionOk="0" h="3149613" w="9683680">
                <a:moveTo>
                  <a:pt x="0" y="0"/>
                </a:moveTo>
                <a:lnTo>
                  <a:pt x="9683680" y="0"/>
                </a:lnTo>
                <a:lnTo>
                  <a:pt x="9683680" y="3149614"/>
                </a:lnTo>
                <a:lnTo>
                  <a:pt x="0" y="3149614"/>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5" name="Google Shape;335;g29ffce2b038_2_107"/>
          <p:cNvSpPr/>
          <p:nvPr/>
        </p:nvSpPr>
        <p:spPr>
          <a:xfrm rot="438454">
            <a:off x="775847" y="3331103"/>
            <a:ext cx="6274567" cy="3011792"/>
          </a:xfrm>
          <a:custGeom>
            <a:rect b="b" l="l" r="r" t="t"/>
            <a:pathLst>
              <a:path extrusionOk="0" h="4517688" w="9411850">
                <a:moveTo>
                  <a:pt x="0" y="0"/>
                </a:moveTo>
                <a:lnTo>
                  <a:pt x="9411850" y="0"/>
                </a:lnTo>
                <a:lnTo>
                  <a:pt x="9411850" y="4517687"/>
                </a:lnTo>
                <a:lnTo>
                  <a:pt x="0" y="4517687"/>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6" name="Google Shape;336;g29ffce2b038_2_107"/>
          <p:cNvSpPr/>
          <p:nvPr/>
        </p:nvSpPr>
        <p:spPr>
          <a:xfrm>
            <a:off x="-609813" y="273539"/>
            <a:ext cx="5420508" cy="2670746"/>
          </a:xfrm>
          <a:custGeom>
            <a:rect b="b" l="l" r="r" t="t"/>
            <a:pathLst>
              <a:path extrusionOk="0" h="4006119" w="8130762">
                <a:moveTo>
                  <a:pt x="0" y="0"/>
                </a:moveTo>
                <a:lnTo>
                  <a:pt x="8130762" y="0"/>
                </a:lnTo>
                <a:lnTo>
                  <a:pt x="8130762" y="4006120"/>
                </a:lnTo>
                <a:lnTo>
                  <a:pt x="0" y="4006120"/>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7" name="Google Shape;337;g29ffce2b038_2_107"/>
          <p:cNvSpPr/>
          <p:nvPr/>
        </p:nvSpPr>
        <p:spPr>
          <a:xfrm>
            <a:off x="8451047" y="3465583"/>
            <a:ext cx="3764851" cy="3031926"/>
          </a:xfrm>
          <a:custGeom>
            <a:rect b="b" l="l" r="r" t="t"/>
            <a:pathLst>
              <a:path extrusionOk="0" h="4547889" w="5647276">
                <a:moveTo>
                  <a:pt x="0" y="0"/>
                </a:moveTo>
                <a:lnTo>
                  <a:pt x="5647276" y="0"/>
                </a:lnTo>
                <a:lnTo>
                  <a:pt x="5647276" y="4547889"/>
                </a:lnTo>
                <a:lnTo>
                  <a:pt x="0" y="4547889"/>
                </a:lnTo>
                <a:lnTo>
                  <a:pt x="0" y="0"/>
                </a:lnTo>
                <a:close/>
              </a:path>
            </a:pathLst>
          </a:custGeom>
          <a:blipFill rotWithShape="1">
            <a:blip r:embed="rId6">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8" name="Google Shape;338;g29ffce2b038_2_107"/>
          <p:cNvSpPr txBox="1"/>
          <p:nvPr/>
        </p:nvSpPr>
        <p:spPr>
          <a:xfrm rot="424644">
            <a:off x="5793098" y="1399953"/>
            <a:ext cx="5639529" cy="704503"/>
          </a:xfrm>
          <a:prstGeom prst="rect">
            <a:avLst/>
          </a:prstGeom>
          <a:noFill/>
          <a:ln>
            <a:noFill/>
          </a:ln>
        </p:spPr>
        <p:txBody>
          <a:bodyPr anchorCtr="0" anchor="t" bIns="0" lIns="0" spcFirstLastPara="1" rIns="0" wrap="square" tIns="0">
            <a:spAutoFit/>
          </a:bodyPr>
          <a:lstStyle/>
          <a:p>
            <a:pPr indent="0" lvl="0" marL="0" marR="0" rtl="0" algn="ctr">
              <a:lnSpc>
                <a:spcPct val="118063"/>
              </a:lnSpc>
              <a:spcBef>
                <a:spcPts val="0"/>
              </a:spcBef>
              <a:spcAft>
                <a:spcPts val="0"/>
              </a:spcAft>
              <a:buNone/>
            </a:pPr>
            <a:r>
              <a:rPr lang="en-US" sz="2400">
                <a:solidFill>
                  <a:srgbClr val="000000"/>
                </a:solidFill>
                <a:latin typeface="Arial"/>
                <a:ea typeface="Arial"/>
                <a:cs typeface="Arial"/>
                <a:sym typeface="Arial"/>
              </a:rPr>
              <a:t>“My joy today was trying skiing and my goal is to try skiing hills next time.”</a:t>
            </a:r>
            <a:endParaRPr sz="900"/>
          </a:p>
        </p:txBody>
      </p:sp>
      <p:sp>
        <p:nvSpPr>
          <p:cNvPr id="339" name="Google Shape;339;g29ffce2b038_2_107"/>
          <p:cNvSpPr txBox="1"/>
          <p:nvPr/>
        </p:nvSpPr>
        <p:spPr>
          <a:xfrm>
            <a:off x="1034483" y="4613340"/>
            <a:ext cx="5757294" cy="368206"/>
          </a:xfrm>
          <a:prstGeom prst="rect">
            <a:avLst/>
          </a:prstGeom>
          <a:noFill/>
          <a:ln>
            <a:noFill/>
          </a:ln>
        </p:spPr>
        <p:txBody>
          <a:bodyPr anchorCtr="0" anchor="t" bIns="0" lIns="0" spcFirstLastPara="1" rIns="0" wrap="square" tIns="0">
            <a:spAutoFit/>
          </a:bodyPr>
          <a:lstStyle/>
          <a:p>
            <a:pPr indent="0" lvl="0" marL="0" marR="0" rtl="0" algn="ctr">
              <a:lnSpc>
                <a:spcPct val="118034"/>
              </a:lnSpc>
              <a:spcBef>
                <a:spcPts val="0"/>
              </a:spcBef>
              <a:spcAft>
                <a:spcPts val="0"/>
              </a:spcAft>
              <a:buNone/>
            </a:pPr>
            <a:r>
              <a:rPr lang="en-US" sz="2500">
                <a:solidFill>
                  <a:srgbClr val="000000"/>
                </a:solidFill>
                <a:latin typeface="Arial"/>
                <a:ea typeface="Arial"/>
                <a:cs typeface="Arial"/>
                <a:sym typeface="Arial"/>
              </a:rPr>
              <a:t>“I want to be a world champion skier!”</a:t>
            </a:r>
            <a:endParaRPr sz="9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9ffce2b038_2_116"/>
          <p:cNvSpPr/>
          <p:nvPr/>
        </p:nvSpPr>
        <p:spPr>
          <a:xfrm>
            <a:off x="7268407" y="2587153"/>
            <a:ext cx="4734745" cy="1459339"/>
          </a:xfrm>
          <a:custGeom>
            <a:rect b="b" l="l" r="r" t="t"/>
            <a:pathLst>
              <a:path extrusionOk="0" h="2189009" w="7102118">
                <a:moveTo>
                  <a:pt x="0" y="0"/>
                </a:moveTo>
                <a:lnTo>
                  <a:pt x="7102118" y="0"/>
                </a:lnTo>
                <a:lnTo>
                  <a:pt x="7102118" y="2189009"/>
                </a:lnTo>
                <a:lnTo>
                  <a:pt x="0" y="2189009"/>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45" name="Google Shape;345;g29ffce2b038_2_116"/>
          <p:cNvSpPr/>
          <p:nvPr/>
        </p:nvSpPr>
        <p:spPr>
          <a:xfrm>
            <a:off x="7304929" y="4340181"/>
            <a:ext cx="4661702" cy="982287"/>
          </a:xfrm>
          <a:custGeom>
            <a:rect b="b" l="l" r="r" t="t"/>
            <a:pathLst>
              <a:path extrusionOk="0" h="1473431" w="6992553">
                <a:moveTo>
                  <a:pt x="0" y="0"/>
                </a:moveTo>
                <a:lnTo>
                  <a:pt x="6992553" y="0"/>
                </a:lnTo>
                <a:lnTo>
                  <a:pt x="6992553" y="1473431"/>
                </a:lnTo>
                <a:lnTo>
                  <a:pt x="0" y="1473431"/>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46" name="Google Shape;346;g29ffce2b038_2_116"/>
          <p:cNvSpPr/>
          <p:nvPr/>
        </p:nvSpPr>
        <p:spPr>
          <a:xfrm>
            <a:off x="372541" y="2207077"/>
            <a:ext cx="6895866" cy="3965123"/>
          </a:xfrm>
          <a:custGeom>
            <a:rect b="b" l="l" r="r" t="t"/>
            <a:pathLst>
              <a:path extrusionOk="0" h="5947684" w="10343799">
                <a:moveTo>
                  <a:pt x="0" y="0"/>
                </a:moveTo>
                <a:lnTo>
                  <a:pt x="10343798" y="0"/>
                </a:lnTo>
                <a:lnTo>
                  <a:pt x="10343798" y="5947684"/>
                </a:lnTo>
                <a:lnTo>
                  <a:pt x="0" y="5947684"/>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47" name="Google Shape;347;g29ffce2b038_2_116"/>
          <p:cNvSpPr txBox="1"/>
          <p:nvPr/>
        </p:nvSpPr>
        <p:spPr>
          <a:xfrm>
            <a:off x="0" y="902243"/>
            <a:ext cx="12192000" cy="704503"/>
          </a:xfrm>
          <a:prstGeom prst="rect">
            <a:avLst/>
          </a:prstGeom>
          <a:noFill/>
          <a:ln>
            <a:noFill/>
          </a:ln>
        </p:spPr>
        <p:txBody>
          <a:bodyPr anchorCtr="0" anchor="t" bIns="0" lIns="0" spcFirstLastPara="1" rIns="0" wrap="square" tIns="0">
            <a:spAutoFit/>
          </a:bodyPr>
          <a:lstStyle/>
          <a:p>
            <a:pPr indent="0" lvl="0" marL="0" marR="0" rtl="0" algn="ctr">
              <a:lnSpc>
                <a:spcPct val="118063"/>
              </a:lnSpc>
              <a:spcBef>
                <a:spcPts val="0"/>
              </a:spcBef>
              <a:spcAft>
                <a:spcPts val="0"/>
              </a:spcAft>
              <a:buNone/>
            </a:pPr>
            <a:r>
              <a:rPr lang="en-US" sz="2400">
                <a:solidFill>
                  <a:srgbClr val="000000"/>
                </a:solidFill>
                <a:latin typeface="Arial"/>
                <a:ea typeface="Arial"/>
                <a:cs typeface="Arial"/>
                <a:sym typeface="Arial"/>
              </a:rPr>
              <a:t>The Nordic Rocks equipment consists of Madshus skis with Lost Nation R&amp;D snowboot bindings that adjust to fit any boot size.</a:t>
            </a:r>
            <a:endParaRPr sz="900"/>
          </a:p>
        </p:txBody>
      </p:sp>
      <p:sp>
        <p:nvSpPr>
          <p:cNvPr id="348" name="Google Shape;348;g29ffce2b038_2_116"/>
          <p:cNvSpPr txBox="1"/>
          <p:nvPr/>
        </p:nvSpPr>
        <p:spPr>
          <a:xfrm>
            <a:off x="685800" y="2587153"/>
            <a:ext cx="6110700" cy="3040500"/>
          </a:xfrm>
          <a:prstGeom prst="rect">
            <a:avLst/>
          </a:prstGeom>
          <a:noFill/>
          <a:ln>
            <a:noFill/>
          </a:ln>
        </p:spPr>
        <p:txBody>
          <a:bodyPr anchorCtr="0" anchor="t" bIns="0" lIns="0" spcFirstLastPara="1" rIns="0" wrap="square" tIns="0">
            <a:spAutoFit/>
          </a:bodyPr>
          <a:lstStyle/>
          <a:p>
            <a:pPr indent="0" lvl="0" marL="0" marR="0" rtl="0" algn="ctr">
              <a:lnSpc>
                <a:spcPct val="117999"/>
              </a:lnSpc>
              <a:spcBef>
                <a:spcPts val="0"/>
              </a:spcBef>
              <a:spcAft>
                <a:spcPts val="0"/>
              </a:spcAft>
              <a:buNone/>
            </a:pPr>
            <a:r>
              <a:rPr lang="en-US" sz="1700">
                <a:solidFill>
                  <a:srgbClr val="000000"/>
                </a:solidFill>
                <a:latin typeface="Arial"/>
                <a:ea typeface="Arial"/>
                <a:cs typeface="Arial"/>
                <a:sym typeface="Arial"/>
              </a:rPr>
              <a:t>“Our students…are loving their cross country experience on the Nordic Rock skis. The bindings are easy to adjust and strap onto the child with one quick tug. Unlike the old system, these bindings are stable and so user friendly. The skis, themselves, are great and so adaptable to every kind of snow. What a wonderful addition and opportunity the Nordic Rocks program has provided to our students. Skiing in school, for many of our students, is the only opportunity that they will ever have to try cross country skiing. It’s been a raving success! Thanks so much! The Nordic Rock skis are amazing!”</a:t>
            </a:r>
            <a:endParaRPr sz="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29ffce2b038_2_124"/>
          <p:cNvSpPr/>
          <p:nvPr/>
        </p:nvSpPr>
        <p:spPr>
          <a:xfrm>
            <a:off x="1497210" y="389029"/>
            <a:ext cx="2509241" cy="2110899"/>
          </a:xfrm>
          <a:custGeom>
            <a:rect b="b" l="l" r="r" t="t"/>
            <a:pathLst>
              <a:path extrusionOk="0" h="3166349" w="3763862">
                <a:moveTo>
                  <a:pt x="0" y="0"/>
                </a:moveTo>
                <a:lnTo>
                  <a:pt x="3763861" y="0"/>
                </a:lnTo>
                <a:lnTo>
                  <a:pt x="3763861" y="3166349"/>
                </a:lnTo>
                <a:lnTo>
                  <a:pt x="0" y="3166349"/>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4" name="Google Shape;354;g29ffce2b038_2_124"/>
          <p:cNvSpPr/>
          <p:nvPr/>
        </p:nvSpPr>
        <p:spPr>
          <a:xfrm>
            <a:off x="8503007" y="445332"/>
            <a:ext cx="2359712" cy="1922093"/>
          </a:xfrm>
          <a:custGeom>
            <a:rect b="b" l="l" r="r" t="t"/>
            <a:pathLst>
              <a:path extrusionOk="0" h="2883139" w="3539568">
                <a:moveTo>
                  <a:pt x="0" y="0"/>
                </a:moveTo>
                <a:lnTo>
                  <a:pt x="3539568" y="0"/>
                </a:lnTo>
                <a:lnTo>
                  <a:pt x="3539568" y="2883140"/>
                </a:lnTo>
                <a:lnTo>
                  <a:pt x="0" y="2883140"/>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5" name="Google Shape;355;g29ffce2b038_2_124"/>
          <p:cNvSpPr/>
          <p:nvPr/>
        </p:nvSpPr>
        <p:spPr>
          <a:xfrm>
            <a:off x="8832107" y="2703537"/>
            <a:ext cx="1701510" cy="1752491"/>
          </a:xfrm>
          <a:custGeom>
            <a:rect b="b" l="l" r="r" t="t"/>
            <a:pathLst>
              <a:path extrusionOk="0" h="2628737" w="2552265">
                <a:moveTo>
                  <a:pt x="0" y="0"/>
                </a:moveTo>
                <a:lnTo>
                  <a:pt x="2552265" y="0"/>
                </a:lnTo>
                <a:lnTo>
                  <a:pt x="2552265" y="2628737"/>
                </a:lnTo>
                <a:lnTo>
                  <a:pt x="0" y="2628737"/>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6" name="Google Shape;356;g29ffce2b038_2_124"/>
          <p:cNvSpPr/>
          <p:nvPr/>
        </p:nvSpPr>
        <p:spPr>
          <a:xfrm>
            <a:off x="1571974" y="2808797"/>
            <a:ext cx="2359712" cy="1922093"/>
          </a:xfrm>
          <a:custGeom>
            <a:rect b="b" l="l" r="r" t="t"/>
            <a:pathLst>
              <a:path extrusionOk="0" h="2883139" w="3539568">
                <a:moveTo>
                  <a:pt x="0" y="0"/>
                </a:moveTo>
                <a:lnTo>
                  <a:pt x="3539569" y="0"/>
                </a:lnTo>
                <a:lnTo>
                  <a:pt x="3539569" y="2883139"/>
                </a:lnTo>
                <a:lnTo>
                  <a:pt x="0" y="2883139"/>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7" name="Google Shape;357;g29ffce2b038_2_124"/>
          <p:cNvSpPr/>
          <p:nvPr/>
        </p:nvSpPr>
        <p:spPr>
          <a:xfrm>
            <a:off x="4925343" y="2585402"/>
            <a:ext cx="2509241" cy="2110899"/>
          </a:xfrm>
          <a:custGeom>
            <a:rect b="b" l="l" r="r" t="t"/>
            <a:pathLst>
              <a:path extrusionOk="0" h="3166349" w="3763862">
                <a:moveTo>
                  <a:pt x="0" y="0"/>
                </a:moveTo>
                <a:lnTo>
                  <a:pt x="3763862" y="0"/>
                </a:lnTo>
                <a:lnTo>
                  <a:pt x="3763862" y="3166348"/>
                </a:lnTo>
                <a:lnTo>
                  <a:pt x="0" y="3166348"/>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8" name="Google Shape;358;g29ffce2b038_2_124"/>
          <p:cNvSpPr/>
          <p:nvPr/>
        </p:nvSpPr>
        <p:spPr>
          <a:xfrm>
            <a:off x="8428242" y="4636900"/>
            <a:ext cx="2509241" cy="2110899"/>
          </a:xfrm>
          <a:custGeom>
            <a:rect b="b" l="l" r="r" t="t"/>
            <a:pathLst>
              <a:path extrusionOk="0" h="3166349" w="3763862">
                <a:moveTo>
                  <a:pt x="0" y="0"/>
                </a:moveTo>
                <a:lnTo>
                  <a:pt x="3763862" y="0"/>
                </a:lnTo>
                <a:lnTo>
                  <a:pt x="3763862" y="3166349"/>
                </a:lnTo>
                <a:lnTo>
                  <a:pt x="0" y="3166349"/>
                </a:lnTo>
                <a:lnTo>
                  <a:pt x="0" y="0"/>
                </a:lnTo>
                <a:close/>
              </a:path>
            </a:pathLst>
          </a:custGeom>
          <a:blipFill rotWithShape="1">
            <a:blip r:embed="rId3">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9" name="Google Shape;359;g29ffce2b038_2_124"/>
          <p:cNvSpPr/>
          <p:nvPr/>
        </p:nvSpPr>
        <p:spPr>
          <a:xfrm>
            <a:off x="1832661" y="5039758"/>
            <a:ext cx="1701510" cy="1752491"/>
          </a:xfrm>
          <a:custGeom>
            <a:rect b="b" l="l" r="r" t="t"/>
            <a:pathLst>
              <a:path extrusionOk="0" h="2628737" w="2552265">
                <a:moveTo>
                  <a:pt x="0" y="0"/>
                </a:moveTo>
                <a:lnTo>
                  <a:pt x="2552264" y="0"/>
                </a:lnTo>
                <a:lnTo>
                  <a:pt x="2552264" y="2628737"/>
                </a:lnTo>
                <a:lnTo>
                  <a:pt x="0" y="2628737"/>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60" name="Google Shape;360;g29ffce2b038_2_124"/>
          <p:cNvSpPr/>
          <p:nvPr/>
        </p:nvSpPr>
        <p:spPr>
          <a:xfrm>
            <a:off x="5074873" y="4935907"/>
            <a:ext cx="2359712" cy="1922093"/>
          </a:xfrm>
          <a:custGeom>
            <a:rect b="b" l="l" r="r" t="t"/>
            <a:pathLst>
              <a:path extrusionOk="0" h="2883139" w="3539568">
                <a:moveTo>
                  <a:pt x="0" y="0"/>
                </a:moveTo>
                <a:lnTo>
                  <a:pt x="3539568" y="0"/>
                </a:lnTo>
                <a:lnTo>
                  <a:pt x="3539568" y="2883139"/>
                </a:lnTo>
                <a:lnTo>
                  <a:pt x="0" y="2883139"/>
                </a:lnTo>
                <a:lnTo>
                  <a:pt x="0" y="0"/>
                </a:lnTo>
                <a:close/>
              </a:path>
            </a:pathLst>
          </a:custGeom>
          <a:blipFill rotWithShape="1">
            <a:blip r:embed="rId4">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61" name="Google Shape;361;g29ffce2b038_2_124"/>
          <p:cNvSpPr/>
          <p:nvPr/>
        </p:nvSpPr>
        <p:spPr>
          <a:xfrm>
            <a:off x="5329209" y="536483"/>
            <a:ext cx="1701510" cy="1752491"/>
          </a:xfrm>
          <a:custGeom>
            <a:rect b="b" l="l" r="r" t="t"/>
            <a:pathLst>
              <a:path extrusionOk="0" h="2628737" w="2552265">
                <a:moveTo>
                  <a:pt x="0" y="0"/>
                </a:moveTo>
                <a:lnTo>
                  <a:pt x="2552265" y="0"/>
                </a:lnTo>
                <a:lnTo>
                  <a:pt x="2552265" y="2628737"/>
                </a:lnTo>
                <a:lnTo>
                  <a:pt x="0" y="2628737"/>
                </a:lnTo>
                <a:lnTo>
                  <a:pt x="0" y="0"/>
                </a:lnTo>
                <a:close/>
              </a:path>
            </a:pathLst>
          </a:custGeom>
          <a:blipFill rotWithShape="1">
            <a:blip r:embed="rId5">
              <a:alphaModFix/>
            </a:blip>
            <a:stretch>
              <a:fillRect b="0" l="0" r="0" t="0"/>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62" name="Google Shape;362;g29ffce2b038_2_124"/>
          <p:cNvSpPr txBox="1"/>
          <p:nvPr/>
        </p:nvSpPr>
        <p:spPr>
          <a:xfrm>
            <a:off x="5223895" y="2986399"/>
            <a:ext cx="2061667" cy="1431530"/>
          </a:xfrm>
          <a:prstGeom prst="rect">
            <a:avLst/>
          </a:prstGeom>
          <a:noFill/>
          <a:ln>
            <a:noFill/>
          </a:ln>
        </p:spPr>
        <p:txBody>
          <a:bodyPr anchorCtr="0" anchor="t" bIns="0" lIns="0" spcFirstLastPara="1" rIns="0" wrap="square" tIns="0">
            <a:spAutoFit/>
          </a:bodyPr>
          <a:lstStyle/>
          <a:p>
            <a:pPr indent="0" lvl="0" marL="0" marR="0" rtl="0" algn="ctr">
              <a:lnSpc>
                <a:spcPct val="118037"/>
              </a:lnSpc>
              <a:spcBef>
                <a:spcPts val="0"/>
              </a:spcBef>
              <a:spcAft>
                <a:spcPts val="0"/>
              </a:spcAft>
              <a:buNone/>
            </a:pPr>
            <a:r>
              <a:rPr lang="en-US" sz="1100" u="sng">
                <a:solidFill>
                  <a:srgbClr val="000000"/>
                </a:solidFill>
                <a:latin typeface="Arial"/>
                <a:ea typeface="Arial"/>
                <a:cs typeface="Arial"/>
                <a:sym typeface="Arial"/>
              </a:rPr>
              <a:t>Southern VT </a:t>
            </a:r>
            <a:endParaRPr sz="900"/>
          </a:p>
          <a:p>
            <a:pPr indent="0" lvl="0" marL="0" marR="0" rtl="0" algn="ctr">
              <a:lnSpc>
                <a:spcPct val="118037"/>
              </a:lnSpc>
              <a:spcBef>
                <a:spcPts val="0"/>
              </a:spcBef>
              <a:spcAft>
                <a:spcPts val="0"/>
              </a:spcAft>
              <a:buNone/>
            </a:pPr>
            <a:r>
              <a:rPr lang="en-US" sz="1100">
                <a:solidFill>
                  <a:srgbClr val="000000"/>
                </a:solidFill>
                <a:latin typeface="Arial"/>
                <a:ea typeface="Arial"/>
                <a:cs typeface="Arial"/>
                <a:sym typeface="Arial"/>
              </a:rPr>
              <a:t>Long Trail School </a:t>
            </a:r>
            <a:endParaRPr sz="900"/>
          </a:p>
          <a:p>
            <a:pPr indent="0" lvl="0" marL="0" marR="0" rtl="0" algn="ctr">
              <a:lnSpc>
                <a:spcPct val="118037"/>
              </a:lnSpc>
              <a:spcBef>
                <a:spcPts val="0"/>
              </a:spcBef>
              <a:spcAft>
                <a:spcPts val="0"/>
              </a:spcAft>
              <a:buNone/>
            </a:pPr>
            <a:r>
              <a:rPr lang="en-US" sz="1100">
                <a:solidFill>
                  <a:srgbClr val="000000"/>
                </a:solidFill>
                <a:latin typeface="Arial"/>
                <a:ea typeface="Arial"/>
                <a:cs typeface="Arial"/>
                <a:sym typeface="Arial"/>
              </a:rPr>
              <a:t>Flood Brook Elementary</a:t>
            </a:r>
            <a:endParaRPr sz="900"/>
          </a:p>
          <a:p>
            <a:pPr indent="0" lvl="0" marL="0" marR="0" rtl="0" algn="ctr">
              <a:lnSpc>
                <a:spcPct val="118037"/>
              </a:lnSpc>
              <a:spcBef>
                <a:spcPts val="0"/>
              </a:spcBef>
              <a:spcAft>
                <a:spcPts val="0"/>
              </a:spcAft>
              <a:buNone/>
            </a:pPr>
            <a:r>
              <a:rPr lang="en-US" sz="1100">
                <a:solidFill>
                  <a:srgbClr val="000000"/>
                </a:solidFill>
                <a:latin typeface="Arial"/>
                <a:ea typeface="Arial"/>
                <a:cs typeface="Arial"/>
                <a:sym typeface="Arial"/>
              </a:rPr>
              <a:t>Shaftsbury Elementary </a:t>
            </a:r>
            <a:endParaRPr sz="900"/>
          </a:p>
          <a:p>
            <a:pPr indent="0" lvl="0" marL="0" marR="0" rtl="0" algn="ctr">
              <a:lnSpc>
                <a:spcPct val="118037"/>
              </a:lnSpc>
              <a:spcBef>
                <a:spcPts val="0"/>
              </a:spcBef>
              <a:spcAft>
                <a:spcPts val="0"/>
              </a:spcAft>
              <a:buNone/>
            </a:pPr>
            <a:r>
              <a:rPr lang="en-US" sz="1100">
                <a:solidFill>
                  <a:srgbClr val="000000"/>
                </a:solidFill>
                <a:latin typeface="Arial"/>
                <a:ea typeface="Arial"/>
                <a:cs typeface="Arial"/>
                <a:sym typeface="Arial"/>
              </a:rPr>
              <a:t>The Mountain School at Winhall</a:t>
            </a:r>
            <a:endParaRPr sz="900"/>
          </a:p>
          <a:p>
            <a:pPr indent="0" lvl="0" marL="0" marR="0" rtl="0" algn="ctr">
              <a:lnSpc>
                <a:spcPct val="118037"/>
              </a:lnSpc>
              <a:spcBef>
                <a:spcPts val="0"/>
              </a:spcBef>
              <a:spcAft>
                <a:spcPts val="0"/>
              </a:spcAft>
              <a:buNone/>
            </a:pPr>
            <a:r>
              <a:rPr lang="en-US" sz="1100">
                <a:solidFill>
                  <a:srgbClr val="000000"/>
                </a:solidFill>
                <a:latin typeface="Arial"/>
                <a:ea typeface="Arial"/>
                <a:cs typeface="Arial"/>
                <a:sym typeface="Arial"/>
              </a:rPr>
              <a:t>Monument Elementary </a:t>
            </a:r>
            <a:endParaRPr sz="900"/>
          </a:p>
          <a:p>
            <a:pPr indent="0" lvl="0" marL="0" marR="0" rtl="0" algn="ctr">
              <a:lnSpc>
                <a:spcPct val="118037"/>
              </a:lnSpc>
              <a:spcBef>
                <a:spcPts val="0"/>
              </a:spcBef>
              <a:spcAft>
                <a:spcPts val="0"/>
              </a:spcAft>
              <a:buNone/>
            </a:pPr>
            <a:r>
              <a:rPr lang="en-US" sz="1100">
                <a:solidFill>
                  <a:srgbClr val="000000"/>
                </a:solidFill>
                <a:latin typeface="Arial"/>
                <a:ea typeface="Arial"/>
                <a:cs typeface="Arial"/>
                <a:sym typeface="Arial"/>
              </a:rPr>
              <a:t>Stamford Elementary </a:t>
            </a:r>
            <a:endParaRPr sz="900"/>
          </a:p>
          <a:p>
            <a:pPr indent="0" lvl="0" marL="0" marR="0" rtl="0" algn="ctr">
              <a:lnSpc>
                <a:spcPct val="118037"/>
              </a:lnSpc>
              <a:spcBef>
                <a:spcPts val="0"/>
              </a:spcBef>
              <a:spcAft>
                <a:spcPts val="0"/>
              </a:spcAft>
              <a:buNone/>
            </a:pPr>
            <a:r>
              <a:rPr lang="en-US" sz="1100">
                <a:solidFill>
                  <a:srgbClr val="000000"/>
                </a:solidFill>
                <a:latin typeface="Arial"/>
                <a:ea typeface="Arial"/>
                <a:cs typeface="Arial"/>
                <a:sym typeface="Arial"/>
              </a:rPr>
              <a:t>Putney Elementary </a:t>
            </a:r>
            <a:endParaRPr sz="900"/>
          </a:p>
          <a:p>
            <a:pPr indent="0" lvl="0" marL="0" marR="0" rtl="0" algn="ctr">
              <a:lnSpc>
                <a:spcPct val="118037"/>
              </a:lnSpc>
              <a:spcBef>
                <a:spcPts val="0"/>
              </a:spcBef>
              <a:spcAft>
                <a:spcPts val="0"/>
              </a:spcAft>
              <a:buNone/>
            </a:pPr>
            <a:r>
              <a:t/>
            </a:r>
            <a:endParaRPr sz="1100">
              <a:solidFill>
                <a:srgbClr val="000000"/>
              </a:solidFill>
              <a:latin typeface="Arial"/>
              <a:ea typeface="Arial"/>
              <a:cs typeface="Arial"/>
              <a:sym typeface="Arial"/>
            </a:endParaRPr>
          </a:p>
        </p:txBody>
      </p:sp>
      <p:sp>
        <p:nvSpPr>
          <p:cNvPr id="363" name="Google Shape;363;g29ffce2b038_2_124"/>
          <p:cNvSpPr txBox="1"/>
          <p:nvPr/>
        </p:nvSpPr>
        <p:spPr>
          <a:xfrm>
            <a:off x="1503560" y="3292205"/>
            <a:ext cx="2359712" cy="955277"/>
          </a:xfrm>
          <a:prstGeom prst="rect">
            <a:avLst/>
          </a:prstGeom>
          <a:noFill/>
          <a:ln>
            <a:noFill/>
          </a:ln>
        </p:spPr>
        <p:txBody>
          <a:bodyPr anchorCtr="0" anchor="t" bIns="0" lIns="0" spcFirstLastPara="1" rIns="0" wrap="square" tIns="0">
            <a:spAutoFit/>
          </a:bodyPr>
          <a:lstStyle/>
          <a:p>
            <a:pPr indent="0" lvl="0" marL="0" marR="0" rtl="0" algn="ctr">
              <a:lnSpc>
                <a:spcPct val="117987"/>
              </a:lnSpc>
              <a:spcBef>
                <a:spcPts val="0"/>
              </a:spcBef>
              <a:spcAft>
                <a:spcPts val="0"/>
              </a:spcAft>
              <a:buNone/>
            </a:pPr>
            <a:r>
              <a:rPr lang="en-US" sz="1100" u="sng">
                <a:solidFill>
                  <a:srgbClr val="000000"/>
                </a:solidFill>
                <a:latin typeface="Arial"/>
                <a:ea typeface="Arial"/>
                <a:cs typeface="Arial"/>
                <a:sym typeface="Arial"/>
              </a:rPr>
              <a:t>Central VT</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Union Street School</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Mount Holly School</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 Northeast Primary School</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 Northwest Primary School</a:t>
            </a:r>
            <a:endParaRPr sz="900"/>
          </a:p>
          <a:p>
            <a:pPr indent="0" lvl="0" marL="0" marR="0" rtl="0" algn="ctr">
              <a:lnSpc>
                <a:spcPct val="117987"/>
              </a:lnSpc>
              <a:spcBef>
                <a:spcPts val="0"/>
              </a:spcBef>
              <a:spcAft>
                <a:spcPts val="0"/>
              </a:spcAft>
              <a:buNone/>
            </a:pPr>
            <a:r>
              <a:t/>
            </a:r>
            <a:endParaRPr sz="1100">
              <a:solidFill>
                <a:srgbClr val="000000"/>
              </a:solidFill>
              <a:latin typeface="Arial"/>
              <a:ea typeface="Arial"/>
              <a:cs typeface="Arial"/>
              <a:sym typeface="Arial"/>
            </a:endParaRPr>
          </a:p>
        </p:txBody>
      </p:sp>
      <p:sp>
        <p:nvSpPr>
          <p:cNvPr id="364" name="Google Shape;364;g29ffce2b038_2_124"/>
          <p:cNvSpPr txBox="1"/>
          <p:nvPr/>
        </p:nvSpPr>
        <p:spPr>
          <a:xfrm>
            <a:off x="8977635" y="4927028"/>
            <a:ext cx="1567937" cy="1820771"/>
          </a:xfrm>
          <a:prstGeom prst="rect">
            <a:avLst/>
          </a:prstGeom>
          <a:noFill/>
          <a:ln>
            <a:noFill/>
          </a:ln>
        </p:spPr>
        <p:txBody>
          <a:bodyPr anchorCtr="0" anchor="t" bIns="0" lIns="0" spcFirstLastPara="1" rIns="0" wrap="square" tIns="0">
            <a:spAutoFit/>
          </a:bodyPr>
          <a:lstStyle/>
          <a:p>
            <a:pPr indent="0" lvl="0" marL="0" marR="0" rtl="0" algn="ctr">
              <a:lnSpc>
                <a:spcPct val="118015"/>
              </a:lnSpc>
              <a:spcBef>
                <a:spcPts val="0"/>
              </a:spcBef>
              <a:spcAft>
                <a:spcPts val="0"/>
              </a:spcAft>
              <a:buNone/>
            </a:pPr>
            <a:r>
              <a:rPr lang="en-US" sz="1000" u="sng">
                <a:solidFill>
                  <a:srgbClr val="000000"/>
                </a:solidFill>
                <a:latin typeface="Arial"/>
                <a:ea typeface="Arial"/>
                <a:cs typeface="Arial"/>
                <a:sym typeface="Arial"/>
              </a:rPr>
              <a:t>Northeast VT</a:t>
            </a:r>
            <a:endParaRPr sz="900"/>
          </a:p>
          <a:p>
            <a:pPr indent="0" lvl="0" marL="0" marR="0" rtl="0" algn="ctr">
              <a:lnSpc>
                <a:spcPct val="118015"/>
              </a:lnSpc>
              <a:spcBef>
                <a:spcPts val="0"/>
              </a:spcBef>
              <a:spcAft>
                <a:spcPts val="0"/>
              </a:spcAft>
              <a:buNone/>
            </a:pPr>
            <a:r>
              <a:rPr lang="en-US" sz="1000">
                <a:solidFill>
                  <a:srgbClr val="000000"/>
                </a:solidFill>
                <a:latin typeface="Arial"/>
                <a:ea typeface="Arial"/>
                <a:cs typeface="Arial"/>
                <a:sym typeface="Arial"/>
              </a:rPr>
              <a:t>Craftsbury Elementary </a:t>
            </a:r>
            <a:endParaRPr sz="900"/>
          </a:p>
          <a:p>
            <a:pPr indent="0" lvl="0" marL="0" marR="0" rtl="0" algn="ctr">
              <a:lnSpc>
                <a:spcPct val="118015"/>
              </a:lnSpc>
              <a:spcBef>
                <a:spcPts val="0"/>
              </a:spcBef>
              <a:spcAft>
                <a:spcPts val="0"/>
              </a:spcAft>
              <a:buNone/>
            </a:pPr>
            <a:r>
              <a:rPr lang="en-US" sz="1000">
                <a:solidFill>
                  <a:srgbClr val="000000"/>
                </a:solidFill>
                <a:latin typeface="Arial"/>
                <a:ea typeface="Arial"/>
                <a:cs typeface="Arial"/>
                <a:sym typeface="Arial"/>
              </a:rPr>
              <a:t>Wolcott Elementary </a:t>
            </a:r>
            <a:endParaRPr sz="900"/>
          </a:p>
          <a:p>
            <a:pPr indent="0" lvl="0" marL="0" marR="0" rtl="0" algn="ctr">
              <a:lnSpc>
                <a:spcPct val="118015"/>
              </a:lnSpc>
              <a:spcBef>
                <a:spcPts val="0"/>
              </a:spcBef>
              <a:spcAft>
                <a:spcPts val="0"/>
              </a:spcAft>
              <a:buNone/>
            </a:pPr>
            <a:r>
              <a:rPr lang="en-US" sz="1000">
                <a:solidFill>
                  <a:srgbClr val="000000"/>
                </a:solidFill>
                <a:latin typeface="Arial"/>
                <a:ea typeface="Arial"/>
                <a:cs typeface="Arial"/>
                <a:sym typeface="Arial"/>
              </a:rPr>
              <a:t>Morristown Elementary </a:t>
            </a:r>
            <a:endParaRPr sz="900"/>
          </a:p>
          <a:p>
            <a:pPr indent="0" lvl="0" marL="0" marR="0" rtl="0" algn="ctr">
              <a:lnSpc>
                <a:spcPct val="118015"/>
              </a:lnSpc>
              <a:spcBef>
                <a:spcPts val="0"/>
              </a:spcBef>
              <a:spcAft>
                <a:spcPts val="0"/>
              </a:spcAft>
              <a:buNone/>
            </a:pPr>
            <a:r>
              <a:rPr lang="en-US" sz="1000">
                <a:solidFill>
                  <a:srgbClr val="000000"/>
                </a:solidFill>
                <a:latin typeface="Arial"/>
                <a:ea typeface="Arial"/>
                <a:cs typeface="Arial"/>
                <a:sym typeface="Arial"/>
              </a:rPr>
              <a:t>Derby Elementary </a:t>
            </a:r>
            <a:endParaRPr sz="900"/>
          </a:p>
          <a:p>
            <a:pPr indent="0" lvl="0" marL="0" marR="0" rtl="0" algn="ctr">
              <a:lnSpc>
                <a:spcPct val="118015"/>
              </a:lnSpc>
              <a:spcBef>
                <a:spcPts val="0"/>
              </a:spcBef>
              <a:spcAft>
                <a:spcPts val="0"/>
              </a:spcAft>
              <a:buNone/>
            </a:pPr>
            <a:r>
              <a:rPr lang="en-US" sz="1000">
                <a:solidFill>
                  <a:srgbClr val="000000"/>
                </a:solidFill>
                <a:latin typeface="Arial"/>
                <a:ea typeface="Arial"/>
                <a:cs typeface="Arial"/>
                <a:sym typeface="Arial"/>
              </a:rPr>
              <a:t>Eden Central School</a:t>
            </a:r>
            <a:endParaRPr sz="900"/>
          </a:p>
          <a:p>
            <a:pPr indent="0" lvl="0" marL="0" marR="0" rtl="0" algn="ctr">
              <a:lnSpc>
                <a:spcPct val="118015"/>
              </a:lnSpc>
              <a:spcBef>
                <a:spcPts val="0"/>
              </a:spcBef>
              <a:spcAft>
                <a:spcPts val="0"/>
              </a:spcAft>
              <a:buNone/>
            </a:pPr>
            <a:r>
              <a:rPr lang="en-US" sz="1000">
                <a:solidFill>
                  <a:srgbClr val="000000"/>
                </a:solidFill>
                <a:latin typeface="Arial"/>
                <a:ea typeface="Arial"/>
                <a:cs typeface="Arial"/>
                <a:sym typeface="Arial"/>
              </a:rPr>
              <a:t>Rumney Memorial School </a:t>
            </a:r>
            <a:endParaRPr sz="900"/>
          </a:p>
          <a:p>
            <a:pPr indent="0" lvl="0" marL="0" marR="0" rtl="0" algn="ctr">
              <a:lnSpc>
                <a:spcPct val="118015"/>
              </a:lnSpc>
              <a:spcBef>
                <a:spcPts val="0"/>
              </a:spcBef>
              <a:spcAft>
                <a:spcPts val="0"/>
              </a:spcAft>
              <a:buNone/>
            </a:pPr>
            <a:r>
              <a:rPr lang="en-US" sz="1000">
                <a:solidFill>
                  <a:srgbClr val="000000"/>
                </a:solidFill>
                <a:latin typeface="Arial"/>
                <a:ea typeface="Arial"/>
                <a:cs typeface="Arial"/>
                <a:sym typeface="Arial"/>
              </a:rPr>
              <a:t>Doty Memorial School</a:t>
            </a:r>
            <a:endParaRPr sz="900"/>
          </a:p>
          <a:p>
            <a:pPr indent="0" lvl="0" marL="0" marR="0" rtl="0" algn="ctr">
              <a:lnSpc>
                <a:spcPct val="118015"/>
              </a:lnSpc>
              <a:spcBef>
                <a:spcPts val="0"/>
              </a:spcBef>
              <a:spcAft>
                <a:spcPts val="0"/>
              </a:spcAft>
              <a:buNone/>
            </a:pPr>
            <a:r>
              <a:rPr lang="en-US" sz="1000">
                <a:solidFill>
                  <a:srgbClr val="000000"/>
                </a:solidFill>
                <a:latin typeface="Arial"/>
                <a:ea typeface="Arial"/>
                <a:cs typeface="Arial"/>
                <a:sym typeface="Arial"/>
              </a:rPr>
              <a:t>Newport Town School</a:t>
            </a:r>
            <a:endParaRPr sz="900"/>
          </a:p>
          <a:p>
            <a:pPr indent="0" lvl="0" marL="0" marR="0" rtl="0" algn="ctr">
              <a:lnSpc>
                <a:spcPct val="118015"/>
              </a:lnSpc>
              <a:spcBef>
                <a:spcPts val="0"/>
              </a:spcBef>
              <a:spcAft>
                <a:spcPts val="0"/>
              </a:spcAft>
              <a:buNone/>
            </a:pPr>
            <a:r>
              <a:rPr lang="en-US" sz="1000">
                <a:solidFill>
                  <a:srgbClr val="000000"/>
                </a:solidFill>
                <a:latin typeface="Arial"/>
                <a:ea typeface="Arial"/>
                <a:cs typeface="Arial"/>
                <a:sym typeface="Arial"/>
              </a:rPr>
              <a:t>Lowell Graded School</a:t>
            </a:r>
            <a:endParaRPr sz="900"/>
          </a:p>
          <a:p>
            <a:pPr indent="0" lvl="0" marL="0" marR="0" rtl="0" algn="ctr">
              <a:lnSpc>
                <a:spcPct val="255156"/>
              </a:lnSpc>
              <a:spcBef>
                <a:spcPts val="0"/>
              </a:spcBef>
              <a:spcAft>
                <a:spcPts val="0"/>
              </a:spcAft>
              <a:buNone/>
            </a:pPr>
            <a:r>
              <a:t/>
            </a:r>
            <a:endParaRPr sz="1000">
              <a:solidFill>
                <a:srgbClr val="000000"/>
              </a:solidFill>
              <a:latin typeface="Arial"/>
              <a:ea typeface="Arial"/>
              <a:cs typeface="Arial"/>
              <a:sym typeface="Arial"/>
            </a:endParaRPr>
          </a:p>
        </p:txBody>
      </p:sp>
      <p:sp>
        <p:nvSpPr>
          <p:cNvPr id="365" name="Google Shape;365;g29ffce2b038_2_124"/>
          <p:cNvSpPr txBox="1"/>
          <p:nvPr/>
        </p:nvSpPr>
        <p:spPr>
          <a:xfrm>
            <a:off x="9102200" y="2977389"/>
            <a:ext cx="1318807" cy="1202413"/>
          </a:xfrm>
          <a:prstGeom prst="rect">
            <a:avLst/>
          </a:prstGeom>
          <a:noFill/>
          <a:ln>
            <a:noFill/>
          </a:ln>
        </p:spPr>
        <p:txBody>
          <a:bodyPr anchorCtr="0" anchor="t" bIns="0" lIns="0" spcFirstLastPara="1" rIns="0" wrap="square" tIns="0">
            <a:spAutoFit/>
          </a:bodyPr>
          <a:lstStyle/>
          <a:p>
            <a:pPr indent="0" lvl="0" marL="0" marR="0" rtl="0" algn="ctr">
              <a:lnSpc>
                <a:spcPct val="118038"/>
              </a:lnSpc>
              <a:spcBef>
                <a:spcPts val="0"/>
              </a:spcBef>
              <a:spcAft>
                <a:spcPts val="0"/>
              </a:spcAft>
              <a:buNone/>
            </a:pPr>
            <a:r>
              <a:rPr lang="en-US" sz="900" u="sng">
                <a:solidFill>
                  <a:srgbClr val="FFFFFF"/>
                </a:solidFill>
                <a:latin typeface="Arial"/>
                <a:ea typeface="Arial"/>
                <a:cs typeface="Arial"/>
                <a:sym typeface="Arial"/>
              </a:rPr>
              <a:t>Northwest VT</a:t>
            </a:r>
            <a:endParaRPr sz="900"/>
          </a:p>
          <a:p>
            <a:pPr indent="0" lvl="0" marL="0" marR="0" rtl="0" algn="ctr">
              <a:lnSpc>
                <a:spcPct val="118038"/>
              </a:lnSpc>
              <a:spcBef>
                <a:spcPts val="0"/>
              </a:spcBef>
              <a:spcAft>
                <a:spcPts val="0"/>
              </a:spcAft>
              <a:buNone/>
            </a:pPr>
            <a:r>
              <a:rPr lang="en-US" sz="900">
                <a:solidFill>
                  <a:srgbClr val="FFFFFF"/>
                </a:solidFill>
                <a:latin typeface="Arial"/>
                <a:ea typeface="Arial"/>
                <a:cs typeface="Arial"/>
                <a:sym typeface="Arial"/>
              </a:rPr>
              <a:t>Bellows Free Academy </a:t>
            </a:r>
            <a:endParaRPr sz="900"/>
          </a:p>
          <a:p>
            <a:pPr indent="0" lvl="0" marL="0" marR="0" rtl="0" algn="ctr">
              <a:lnSpc>
                <a:spcPct val="118038"/>
              </a:lnSpc>
              <a:spcBef>
                <a:spcPts val="0"/>
              </a:spcBef>
              <a:spcAft>
                <a:spcPts val="0"/>
              </a:spcAft>
              <a:buNone/>
            </a:pPr>
            <a:r>
              <a:rPr lang="en-US" sz="900">
                <a:solidFill>
                  <a:srgbClr val="FFFFFF"/>
                </a:solidFill>
                <a:latin typeface="Arial"/>
                <a:ea typeface="Arial"/>
                <a:cs typeface="Arial"/>
                <a:sym typeface="Arial"/>
              </a:rPr>
              <a:t>Boys and Girls Club of Burlington</a:t>
            </a:r>
            <a:endParaRPr sz="900"/>
          </a:p>
          <a:p>
            <a:pPr indent="0" lvl="0" marL="0" marR="0" rtl="0" algn="ctr">
              <a:lnSpc>
                <a:spcPct val="118038"/>
              </a:lnSpc>
              <a:spcBef>
                <a:spcPts val="0"/>
              </a:spcBef>
              <a:spcAft>
                <a:spcPts val="0"/>
              </a:spcAft>
              <a:buNone/>
            </a:pPr>
            <a:r>
              <a:rPr lang="en-US" sz="900">
                <a:solidFill>
                  <a:srgbClr val="FFFFFF"/>
                </a:solidFill>
                <a:latin typeface="Arial"/>
                <a:ea typeface="Arial"/>
                <a:cs typeface="Arial"/>
                <a:sym typeface="Arial"/>
              </a:rPr>
              <a:t>Fairfield Elementary </a:t>
            </a:r>
            <a:endParaRPr sz="900"/>
          </a:p>
          <a:p>
            <a:pPr indent="0" lvl="0" marL="0" marR="0" rtl="0" algn="ctr">
              <a:lnSpc>
                <a:spcPct val="118038"/>
              </a:lnSpc>
              <a:spcBef>
                <a:spcPts val="0"/>
              </a:spcBef>
              <a:spcAft>
                <a:spcPts val="0"/>
              </a:spcAft>
              <a:buNone/>
            </a:pPr>
            <a:r>
              <a:rPr lang="en-US" sz="900">
                <a:solidFill>
                  <a:srgbClr val="FFFFFF"/>
                </a:solidFill>
                <a:latin typeface="Arial"/>
                <a:ea typeface="Arial"/>
                <a:cs typeface="Arial"/>
                <a:sym typeface="Arial"/>
              </a:rPr>
              <a:t>Georgia School</a:t>
            </a:r>
            <a:endParaRPr sz="900"/>
          </a:p>
          <a:p>
            <a:pPr indent="0" lvl="0" marL="0" marR="0" rtl="0" algn="ctr">
              <a:lnSpc>
                <a:spcPct val="118038"/>
              </a:lnSpc>
              <a:spcBef>
                <a:spcPts val="0"/>
              </a:spcBef>
              <a:spcAft>
                <a:spcPts val="0"/>
              </a:spcAft>
              <a:buNone/>
            </a:pPr>
            <a:r>
              <a:rPr lang="en-US" sz="900">
                <a:solidFill>
                  <a:srgbClr val="FFFFFF"/>
                </a:solidFill>
                <a:latin typeface="Arial"/>
                <a:ea typeface="Arial"/>
                <a:cs typeface="Arial"/>
                <a:sym typeface="Arial"/>
              </a:rPr>
              <a:t>St. Albans Town Education Center</a:t>
            </a:r>
            <a:endParaRPr sz="900"/>
          </a:p>
          <a:p>
            <a:pPr indent="0" lvl="0" marL="0" marR="0" rtl="0" algn="ctr">
              <a:lnSpc>
                <a:spcPct val="118038"/>
              </a:lnSpc>
              <a:spcBef>
                <a:spcPts val="0"/>
              </a:spcBef>
              <a:spcAft>
                <a:spcPts val="0"/>
              </a:spcAft>
              <a:buNone/>
            </a:pPr>
            <a:r>
              <a:t/>
            </a:r>
            <a:endParaRPr sz="900">
              <a:solidFill>
                <a:srgbClr val="FFFFFF"/>
              </a:solidFill>
              <a:latin typeface="Arial"/>
              <a:ea typeface="Arial"/>
              <a:cs typeface="Arial"/>
              <a:sym typeface="Arial"/>
            </a:endParaRPr>
          </a:p>
        </p:txBody>
      </p:sp>
      <p:sp>
        <p:nvSpPr>
          <p:cNvPr id="366" name="Google Shape;366;g29ffce2b038_2_124"/>
          <p:cNvSpPr txBox="1"/>
          <p:nvPr/>
        </p:nvSpPr>
        <p:spPr>
          <a:xfrm>
            <a:off x="8351519" y="975456"/>
            <a:ext cx="2561858" cy="1082039"/>
          </a:xfrm>
          <a:prstGeom prst="rect">
            <a:avLst/>
          </a:prstGeom>
          <a:noFill/>
          <a:ln>
            <a:noFill/>
          </a:ln>
        </p:spPr>
        <p:txBody>
          <a:bodyPr anchorCtr="0" anchor="t" bIns="0" lIns="0" spcFirstLastPara="1" rIns="0" wrap="square" tIns="0">
            <a:spAutoFit/>
          </a:bodyPr>
          <a:lstStyle/>
          <a:p>
            <a:pPr indent="0" lvl="0" marL="0" marR="0" rtl="0" algn="ctr">
              <a:lnSpc>
                <a:spcPct val="118060"/>
              </a:lnSpc>
              <a:spcBef>
                <a:spcPts val="0"/>
              </a:spcBef>
              <a:spcAft>
                <a:spcPts val="0"/>
              </a:spcAft>
              <a:buNone/>
            </a:pPr>
            <a:r>
              <a:rPr lang="en-US" sz="1200" u="sng">
                <a:solidFill>
                  <a:srgbClr val="000000"/>
                </a:solidFill>
                <a:latin typeface="Arial"/>
                <a:ea typeface="Arial"/>
                <a:cs typeface="Arial"/>
                <a:sym typeface="Arial"/>
              </a:rPr>
              <a:t>Northern NH</a:t>
            </a:r>
            <a:endParaRPr sz="900"/>
          </a:p>
          <a:p>
            <a:pPr indent="0" lvl="0" marL="0" marR="0" rtl="0" algn="ctr">
              <a:lnSpc>
                <a:spcPct val="118060"/>
              </a:lnSpc>
              <a:spcBef>
                <a:spcPts val="0"/>
              </a:spcBef>
              <a:spcAft>
                <a:spcPts val="0"/>
              </a:spcAft>
              <a:buNone/>
            </a:pPr>
            <a:r>
              <a:rPr lang="en-US" sz="1200">
                <a:solidFill>
                  <a:srgbClr val="000000"/>
                </a:solidFill>
                <a:latin typeface="Arial"/>
                <a:ea typeface="Arial"/>
                <a:cs typeface="Arial"/>
                <a:sym typeface="Arial"/>
              </a:rPr>
              <a:t>Woodland Community </a:t>
            </a:r>
            <a:endParaRPr sz="900"/>
          </a:p>
          <a:p>
            <a:pPr indent="0" lvl="0" marL="0" marR="0" rtl="0" algn="ctr">
              <a:lnSpc>
                <a:spcPct val="118060"/>
              </a:lnSpc>
              <a:spcBef>
                <a:spcPts val="0"/>
              </a:spcBef>
              <a:spcAft>
                <a:spcPts val="0"/>
              </a:spcAft>
              <a:buNone/>
            </a:pPr>
            <a:r>
              <a:rPr lang="en-US" sz="1200">
                <a:solidFill>
                  <a:srgbClr val="000000"/>
                </a:solidFill>
                <a:latin typeface="Arial"/>
                <a:ea typeface="Arial"/>
                <a:cs typeface="Arial"/>
                <a:sym typeface="Arial"/>
              </a:rPr>
              <a:t>Edward Fenn Elementary </a:t>
            </a:r>
            <a:endParaRPr sz="900"/>
          </a:p>
          <a:p>
            <a:pPr indent="0" lvl="0" marL="0" marR="0" rtl="0" algn="ctr">
              <a:lnSpc>
                <a:spcPct val="118060"/>
              </a:lnSpc>
              <a:spcBef>
                <a:spcPts val="0"/>
              </a:spcBef>
              <a:spcAft>
                <a:spcPts val="0"/>
              </a:spcAft>
              <a:buNone/>
            </a:pPr>
            <a:r>
              <a:rPr lang="en-US" sz="1200">
                <a:solidFill>
                  <a:srgbClr val="000000"/>
                </a:solidFill>
                <a:latin typeface="Arial"/>
                <a:ea typeface="Arial"/>
                <a:cs typeface="Arial"/>
                <a:sym typeface="Arial"/>
              </a:rPr>
              <a:t>Lancaster Elementary </a:t>
            </a:r>
            <a:endParaRPr sz="900"/>
          </a:p>
          <a:p>
            <a:pPr indent="0" lvl="0" marL="0" marR="0" rtl="0" algn="ctr">
              <a:lnSpc>
                <a:spcPct val="255183"/>
              </a:lnSpc>
              <a:spcBef>
                <a:spcPts val="0"/>
              </a:spcBef>
              <a:spcAft>
                <a:spcPts val="0"/>
              </a:spcAft>
              <a:buNone/>
            </a:pPr>
            <a:r>
              <a:t/>
            </a:r>
            <a:endParaRPr sz="1200">
              <a:solidFill>
                <a:srgbClr val="000000"/>
              </a:solidFill>
              <a:latin typeface="Arial"/>
              <a:ea typeface="Arial"/>
              <a:cs typeface="Arial"/>
              <a:sym typeface="Arial"/>
            </a:endParaRPr>
          </a:p>
        </p:txBody>
      </p:sp>
      <p:sp>
        <p:nvSpPr>
          <p:cNvPr id="367" name="Google Shape;367;g29ffce2b038_2_124"/>
          <p:cNvSpPr txBox="1"/>
          <p:nvPr/>
        </p:nvSpPr>
        <p:spPr>
          <a:xfrm>
            <a:off x="1832661" y="880087"/>
            <a:ext cx="2031134" cy="1272777"/>
          </a:xfrm>
          <a:prstGeom prst="rect">
            <a:avLst/>
          </a:prstGeom>
          <a:noFill/>
          <a:ln>
            <a:noFill/>
          </a:ln>
        </p:spPr>
        <p:txBody>
          <a:bodyPr anchorCtr="0" anchor="t" bIns="0" lIns="0" spcFirstLastPara="1" rIns="0" wrap="square" tIns="0">
            <a:spAutoFit/>
          </a:bodyPr>
          <a:lstStyle/>
          <a:p>
            <a:pPr indent="0" lvl="0" marL="0" marR="0" rtl="0" algn="ctr">
              <a:lnSpc>
                <a:spcPct val="117987"/>
              </a:lnSpc>
              <a:spcBef>
                <a:spcPts val="0"/>
              </a:spcBef>
              <a:spcAft>
                <a:spcPts val="0"/>
              </a:spcAft>
              <a:buNone/>
            </a:pPr>
            <a:r>
              <a:rPr lang="en-US" sz="1100" u="sng">
                <a:solidFill>
                  <a:srgbClr val="000000"/>
                </a:solidFill>
                <a:latin typeface="Arial"/>
                <a:ea typeface="Arial"/>
                <a:cs typeface="Arial"/>
                <a:sym typeface="Arial"/>
              </a:rPr>
              <a:t>South/Central NH</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Kearsarge Elementary </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Dublin Consolidated </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Mountain Village Charter </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Swasey Central </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Newington Public </a:t>
            </a:r>
            <a:endParaRPr sz="900"/>
          </a:p>
          <a:p>
            <a:pPr indent="0" lvl="0" marL="0" marR="0" rtl="0" algn="ctr">
              <a:lnSpc>
                <a:spcPct val="117987"/>
              </a:lnSpc>
              <a:spcBef>
                <a:spcPts val="0"/>
              </a:spcBef>
              <a:spcAft>
                <a:spcPts val="0"/>
              </a:spcAft>
              <a:buNone/>
            </a:pPr>
            <a:r>
              <a:rPr lang="en-US" sz="1100">
                <a:solidFill>
                  <a:srgbClr val="000000"/>
                </a:solidFill>
                <a:latin typeface="Arial"/>
                <a:ea typeface="Arial"/>
                <a:cs typeface="Arial"/>
                <a:sym typeface="Arial"/>
              </a:rPr>
              <a:t>Mount Lebanon Elementary </a:t>
            </a:r>
            <a:endParaRPr sz="900"/>
          </a:p>
          <a:p>
            <a:pPr indent="0" lvl="0" marL="0" marR="0" rtl="0" algn="ctr">
              <a:lnSpc>
                <a:spcPct val="117987"/>
              </a:lnSpc>
              <a:spcBef>
                <a:spcPts val="0"/>
              </a:spcBef>
              <a:spcAft>
                <a:spcPts val="0"/>
              </a:spcAft>
              <a:buNone/>
            </a:pPr>
            <a:r>
              <a:t/>
            </a:r>
            <a:endParaRPr sz="1100">
              <a:solidFill>
                <a:srgbClr val="000000"/>
              </a:solidFill>
              <a:latin typeface="Arial"/>
              <a:ea typeface="Arial"/>
              <a:cs typeface="Arial"/>
              <a:sym typeface="Arial"/>
            </a:endParaRPr>
          </a:p>
        </p:txBody>
      </p:sp>
      <p:sp>
        <p:nvSpPr>
          <p:cNvPr id="368" name="Google Shape;368;g29ffce2b038_2_124"/>
          <p:cNvSpPr txBox="1"/>
          <p:nvPr/>
        </p:nvSpPr>
        <p:spPr>
          <a:xfrm>
            <a:off x="5202041" y="5333541"/>
            <a:ext cx="1955847" cy="1126825"/>
          </a:xfrm>
          <a:prstGeom prst="rect">
            <a:avLst/>
          </a:prstGeom>
          <a:noFill/>
          <a:ln>
            <a:noFill/>
          </a:ln>
        </p:spPr>
        <p:txBody>
          <a:bodyPr anchorCtr="0" anchor="t" bIns="0" lIns="0" spcFirstLastPara="1" rIns="0" wrap="square" tIns="0">
            <a:spAutoFit/>
          </a:bodyPr>
          <a:lstStyle/>
          <a:p>
            <a:pPr indent="0" lvl="0" marL="0" marR="0" rtl="0" algn="ctr">
              <a:lnSpc>
                <a:spcPct val="118011"/>
              </a:lnSpc>
              <a:spcBef>
                <a:spcPts val="0"/>
              </a:spcBef>
              <a:spcAft>
                <a:spcPts val="0"/>
              </a:spcAft>
              <a:buNone/>
            </a:pPr>
            <a:r>
              <a:rPr lang="en-US" sz="1100" u="sng">
                <a:solidFill>
                  <a:srgbClr val="000000"/>
                </a:solidFill>
                <a:latin typeface="Arial"/>
                <a:ea typeface="Arial"/>
                <a:cs typeface="Arial"/>
                <a:sym typeface="Arial"/>
              </a:rPr>
              <a:t>Western MA</a:t>
            </a:r>
            <a:endParaRPr sz="900"/>
          </a:p>
          <a:p>
            <a:pPr indent="0" lvl="0" marL="0" marR="0" rtl="0" algn="ctr">
              <a:lnSpc>
                <a:spcPct val="118011"/>
              </a:lnSpc>
              <a:spcBef>
                <a:spcPts val="0"/>
              </a:spcBef>
              <a:spcAft>
                <a:spcPts val="0"/>
              </a:spcAft>
              <a:buNone/>
            </a:pPr>
            <a:r>
              <a:rPr lang="en-US" sz="1100">
                <a:solidFill>
                  <a:srgbClr val="000000"/>
                </a:solidFill>
                <a:latin typeface="Arial"/>
                <a:ea typeface="Arial"/>
                <a:cs typeface="Arial"/>
                <a:sym typeface="Arial"/>
              </a:rPr>
              <a:t>Amherst Montessori</a:t>
            </a:r>
            <a:endParaRPr sz="900"/>
          </a:p>
          <a:p>
            <a:pPr indent="0" lvl="0" marL="0" marR="0" rtl="0" algn="ctr">
              <a:lnSpc>
                <a:spcPct val="118011"/>
              </a:lnSpc>
              <a:spcBef>
                <a:spcPts val="0"/>
              </a:spcBef>
              <a:spcAft>
                <a:spcPts val="0"/>
              </a:spcAft>
              <a:buNone/>
            </a:pPr>
            <a:r>
              <a:rPr lang="en-US" sz="1100">
                <a:solidFill>
                  <a:srgbClr val="000000"/>
                </a:solidFill>
                <a:latin typeface="Arial"/>
                <a:ea typeface="Arial"/>
                <a:cs typeface="Arial"/>
                <a:sym typeface="Arial"/>
              </a:rPr>
              <a:t>Leverett Elementary </a:t>
            </a:r>
            <a:endParaRPr sz="900"/>
          </a:p>
          <a:p>
            <a:pPr indent="0" lvl="0" marL="0" marR="0" rtl="0" algn="ctr">
              <a:lnSpc>
                <a:spcPct val="118011"/>
              </a:lnSpc>
              <a:spcBef>
                <a:spcPts val="0"/>
              </a:spcBef>
              <a:spcAft>
                <a:spcPts val="0"/>
              </a:spcAft>
              <a:buNone/>
            </a:pPr>
            <a:r>
              <a:rPr lang="en-US" sz="1100">
                <a:solidFill>
                  <a:srgbClr val="000000"/>
                </a:solidFill>
                <a:latin typeface="Arial"/>
                <a:ea typeface="Arial"/>
                <a:cs typeface="Arial"/>
                <a:sym typeface="Arial"/>
              </a:rPr>
              <a:t>Fort River Elementary </a:t>
            </a:r>
            <a:endParaRPr sz="900"/>
          </a:p>
          <a:p>
            <a:pPr indent="0" lvl="0" marL="0" marR="0" rtl="0" algn="ctr">
              <a:lnSpc>
                <a:spcPct val="118011"/>
              </a:lnSpc>
              <a:spcBef>
                <a:spcPts val="0"/>
              </a:spcBef>
              <a:spcAft>
                <a:spcPts val="0"/>
              </a:spcAft>
              <a:buNone/>
            </a:pPr>
            <a:r>
              <a:rPr lang="en-US" sz="1100">
                <a:solidFill>
                  <a:srgbClr val="000000"/>
                </a:solidFill>
                <a:latin typeface="Arial"/>
                <a:ea typeface="Arial"/>
                <a:cs typeface="Arial"/>
                <a:sym typeface="Arial"/>
              </a:rPr>
              <a:t>Swift River Elementary </a:t>
            </a:r>
            <a:endParaRPr sz="900"/>
          </a:p>
          <a:p>
            <a:pPr indent="0" lvl="0" marL="0" marR="0" rtl="0" algn="ctr">
              <a:lnSpc>
                <a:spcPct val="118036"/>
              </a:lnSpc>
              <a:spcBef>
                <a:spcPts val="0"/>
              </a:spcBef>
              <a:spcAft>
                <a:spcPts val="0"/>
              </a:spcAft>
              <a:buNone/>
            </a:pPr>
            <a:r>
              <a:rPr lang="en-US" sz="1000">
                <a:solidFill>
                  <a:srgbClr val="000000"/>
                </a:solidFill>
                <a:latin typeface="Arial"/>
                <a:ea typeface="Arial"/>
                <a:cs typeface="Arial"/>
                <a:sym typeface="Arial"/>
              </a:rPr>
              <a:t>Emma L. Miller Memorial </a:t>
            </a:r>
            <a:endParaRPr sz="900"/>
          </a:p>
          <a:p>
            <a:pPr indent="0" lvl="0" marL="0" marR="0" rtl="0" algn="ctr">
              <a:lnSpc>
                <a:spcPct val="134990"/>
              </a:lnSpc>
              <a:spcBef>
                <a:spcPts val="0"/>
              </a:spcBef>
              <a:spcAft>
                <a:spcPts val="0"/>
              </a:spcAft>
              <a:buNone/>
            </a:pPr>
            <a:r>
              <a:t/>
            </a:r>
            <a:endParaRPr sz="1000">
              <a:solidFill>
                <a:srgbClr val="000000"/>
              </a:solidFill>
              <a:latin typeface="Arial"/>
              <a:ea typeface="Arial"/>
              <a:cs typeface="Arial"/>
              <a:sym typeface="Arial"/>
            </a:endParaRPr>
          </a:p>
        </p:txBody>
      </p:sp>
      <p:sp>
        <p:nvSpPr>
          <p:cNvPr id="369" name="Google Shape;369;g29ffce2b038_2_124"/>
          <p:cNvSpPr txBox="1"/>
          <p:nvPr/>
        </p:nvSpPr>
        <p:spPr>
          <a:xfrm>
            <a:off x="1695577" y="5457961"/>
            <a:ext cx="1975677" cy="714239"/>
          </a:xfrm>
          <a:prstGeom prst="rect">
            <a:avLst/>
          </a:prstGeom>
          <a:noFill/>
          <a:ln>
            <a:noFill/>
          </a:ln>
        </p:spPr>
        <p:txBody>
          <a:bodyPr anchorCtr="0" anchor="t" bIns="0" lIns="0" spcFirstLastPara="1" rIns="0" wrap="square" tIns="0">
            <a:spAutoFit/>
          </a:bodyPr>
          <a:lstStyle/>
          <a:p>
            <a:pPr indent="0" lvl="0" marL="0" marR="0" rtl="0" algn="ctr">
              <a:lnSpc>
                <a:spcPct val="118060"/>
              </a:lnSpc>
              <a:spcBef>
                <a:spcPts val="0"/>
              </a:spcBef>
              <a:spcAft>
                <a:spcPts val="0"/>
              </a:spcAft>
              <a:buNone/>
            </a:pPr>
            <a:r>
              <a:rPr lang="en-US" sz="1200" u="sng">
                <a:solidFill>
                  <a:srgbClr val="FFFFFF"/>
                </a:solidFill>
                <a:latin typeface="Arial"/>
                <a:ea typeface="Arial"/>
                <a:cs typeface="Arial"/>
                <a:sym typeface="Arial"/>
              </a:rPr>
              <a:t>New York </a:t>
            </a:r>
            <a:endParaRPr sz="900"/>
          </a:p>
          <a:p>
            <a:pPr indent="0" lvl="0" marL="0" marR="0" rtl="0" algn="ctr">
              <a:lnSpc>
                <a:spcPct val="118060"/>
              </a:lnSpc>
              <a:spcBef>
                <a:spcPts val="0"/>
              </a:spcBef>
              <a:spcAft>
                <a:spcPts val="0"/>
              </a:spcAft>
              <a:buNone/>
            </a:pPr>
            <a:r>
              <a:rPr lang="en-US" sz="1200">
                <a:solidFill>
                  <a:srgbClr val="FFFFFF"/>
                </a:solidFill>
                <a:latin typeface="Arial"/>
                <a:ea typeface="Arial"/>
                <a:cs typeface="Arial"/>
                <a:sym typeface="Arial"/>
              </a:rPr>
              <a:t>Lake Placid Central  </a:t>
            </a:r>
            <a:endParaRPr sz="900"/>
          </a:p>
          <a:p>
            <a:pPr indent="0" lvl="0" marL="0" marR="0" rtl="0" algn="ctr">
              <a:lnSpc>
                <a:spcPct val="118060"/>
              </a:lnSpc>
              <a:spcBef>
                <a:spcPts val="0"/>
              </a:spcBef>
              <a:spcAft>
                <a:spcPts val="0"/>
              </a:spcAft>
              <a:buNone/>
            </a:pPr>
            <a:r>
              <a:rPr lang="en-US" sz="1200">
                <a:solidFill>
                  <a:srgbClr val="FFFFFF"/>
                </a:solidFill>
                <a:latin typeface="Arial"/>
                <a:ea typeface="Arial"/>
                <a:cs typeface="Arial"/>
                <a:sym typeface="Arial"/>
              </a:rPr>
              <a:t>Gorham Intermediate</a:t>
            </a:r>
            <a:endParaRPr sz="900"/>
          </a:p>
          <a:p>
            <a:pPr indent="0" lvl="0" marL="0" marR="0" rtl="0" algn="ctr">
              <a:lnSpc>
                <a:spcPct val="118060"/>
              </a:lnSpc>
              <a:spcBef>
                <a:spcPts val="0"/>
              </a:spcBef>
              <a:spcAft>
                <a:spcPts val="0"/>
              </a:spcAft>
              <a:buNone/>
            </a:pPr>
            <a:r>
              <a:rPr lang="en-US" sz="1200">
                <a:solidFill>
                  <a:srgbClr val="FFFFFF"/>
                </a:solidFill>
                <a:latin typeface="Arial"/>
                <a:ea typeface="Arial"/>
                <a:cs typeface="Arial"/>
                <a:sym typeface="Arial"/>
              </a:rPr>
              <a:t>Platekill Elementary </a:t>
            </a:r>
            <a:endParaRPr sz="900"/>
          </a:p>
        </p:txBody>
      </p:sp>
      <p:sp>
        <p:nvSpPr>
          <p:cNvPr id="370" name="Google Shape;370;g29ffce2b038_2_124"/>
          <p:cNvSpPr txBox="1"/>
          <p:nvPr/>
        </p:nvSpPr>
        <p:spPr>
          <a:xfrm>
            <a:off x="5434016" y="785694"/>
            <a:ext cx="1552525" cy="1323073"/>
          </a:xfrm>
          <a:prstGeom prst="rect">
            <a:avLst/>
          </a:prstGeom>
          <a:noFill/>
          <a:ln>
            <a:noFill/>
          </a:ln>
        </p:spPr>
        <p:txBody>
          <a:bodyPr anchorCtr="0" anchor="t" bIns="0" lIns="0" spcFirstLastPara="1" rIns="0" wrap="square" tIns="0">
            <a:spAutoFit/>
          </a:bodyPr>
          <a:lstStyle/>
          <a:p>
            <a:pPr indent="0" lvl="0" marL="0" marR="0" rtl="0" algn="ctr">
              <a:lnSpc>
                <a:spcPct val="117958"/>
              </a:lnSpc>
              <a:spcBef>
                <a:spcPts val="0"/>
              </a:spcBef>
              <a:spcAft>
                <a:spcPts val="0"/>
              </a:spcAft>
              <a:buNone/>
            </a:pPr>
            <a:r>
              <a:rPr lang="en-US" sz="900" u="sng">
                <a:solidFill>
                  <a:srgbClr val="FFFFFF"/>
                </a:solidFill>
                <a:latin typeface="Arial"/>
                <a:ea typeface="Arial"/>
                <a:cs typeface="Arial"/>
                <a:sym typeface="Arial"/>
              </a:rPr>
              <a:t>Maine</a:t>
            </a:r>
            <a:endParaRPr sz="900"/>
          </a:p>
          <a:p>
            <a:pPr indent="0" lvl="0" marL="0" marR="0" rtl="0" algn="ctr">
              <a:lnSpc>
                <a:spcPct val="117958"/>
              </a:lnSpc>
              <a:spcBef>
                <a:spcPts val="0"/>
              </a:spcBef>
              <a:spcAft>
                <a:spcPts val="0"/>
              </a:spcAft>
              <a:buNone/>
            </a:pPr>
            <a:r>
              <a:rPr lang="en-US" sz="900">
                <a:solidFill>
                  <a:srgbClr val="FFFFFF"/>
                </a:solidFill>
                <a:latin typeface="Arial"/>
                <a:ea typeface="Arial"/>
                <a:cs typeface="Arial"/>
                <a:sym typeface="Arial"/>
              </a:rPr>
              <a:t>Old Town Elementary</a:t>
            </a:r>
            <a:endParaRPr sz="900"/>
          </a:p>
          <a:p>
            <a:pPr indent="0" lvl="0" marL="0" marR="0" rtl="0" algn="ctr">
              <a:lnSpc>
                <a:spcPct val="117958"/>
              </a:lnSpc>
              <a:spcBef>
                <a:spcPts val="0"/>
              </a:spcBef>
              <a:spcAft>
                <a:spcPts val="0"/>
              </a:spcAft>
              <a:buNone/>
            </a:pPr>
            <a:r>
              <a:rPr lang="en-US" sz="900">
                <a:solidFill>
                  <a:srgbClr val="FFFFFF"/>
                </a:solidFill>
                <a:latin typeface="Arial"/>
                <a:ea typeface="Arial"/>
                <a:cs typeface="Arial"/>
                <a:sym typeface="Arial"/>
              </a:rPr>
              <a:t>Gerald E. Talbot Community </a:t>
            </a:r>
            <a:endParaRPr sz="900"/>
          </a:p>
          <a:p>
            <a:pPr indent="0" lvl="0" marL="0" marR="0" rtl="0" algn="ctr">
              <a:lnSpc>
                <a:spcPct val="117958"/>
              </a:lnSpc>
              <a:spcBef>
                <a:spcPts val="0"/>
              </a:spcBef>
              <a:spcAft>
                <a:spcPts val="0"/>
              </a:spcAft>
              <a:buNone/>
            </a:pPr>
            <a:r>
              <a:rPr lang="en-US" sz="900">
                <a:solidFill>
                  <a:srgbClr val="FFFFFF"/>
                </a:solidFill>
                <a:latin typeface="Arial"/>
                <a:ea typeface="Arial"/>
                <a:cs typeface="Arial"/>
                <a:sym typeface="Arial"/>
              </a:rPr>
              <a:t>New Suncook Elementary </a:t>
            </a:r>
            <a:endParaRPr sz="900"/>
          </a:p>
          <a:p>
            <a:pPr indent="0" lvl="0" marL="0" marR="0" rtl="0" algn="ctr">
              <a:lnSpc>
                <a:spcPct val="117958"/>
              </a:lnSpc>
              <a:spcBef>
                <a:spcPts val="0"/>
              </a:spcBef>
              <a:spcAft>
                <a:spcPts val="0"/>
              </a:spcAft>
              <a:buNone/>
            </a:pPr>
            <a:r>
              <a:rPr lang="en-US" sz="900">
                <a:solidFill>
                  <a:srgbClr val="FFFFFF"/>
                </a:solidFill>
                <a:latin typeface="Arial"/>
                <a:ea typeface="Arial"/>
                <a:cs typeface="Arial"/>
                <a:sym typeface="Arial"/>
              </a:rPr>
              <a:t>Zippel Elementary </a:t>
            </a:r>
            <a:endParaRPr sz="900"/>
          </a:p>
          <a:p>
            <a:pPr indent="0" lvl="0" marL="0" marR="0" rtl="0" algn="ctr">
              <a:lnSpc>
                <a:spcPct val="117958"/>
              </a:lnSpc>
              <a:spcBef>
                <a:spcPts val="0"/>
              </a:spcBef>
              <a:spcAft>
                <a:spcPts val="0"/>
              </a:spcAft>
              <a:buNone/>
            </a:pPr>
            <a:r>
              <a:rPr lang="en-US" sz="900">
                <a:solidFill>
                  <a:srgbClr val="FFFFFF"/>
                </a:solidFill>
                <a:latin typeface="Arial"/>
                <a:ea typeface="Arial"/>
                <a:cs typeface="Arial"/>
                <a:sym typeface="Arial"/>
              </a:rPr>
              <a:t>Pine Street  </a:t>
            </a:r>
            <a:endParaRPr sz="900"/>
          </a:p>
          <a:p>
            <a:pPr indent="0" lvl="0" marL="0" marR="0" rtl="0" algn="ctr">
              <a:lnSpc>
                <a:spcPct val="117958"/>
              </a:lnSpc>
              <a:spcBef>
                <a:spcPts val="0"/>
              </a:spcBef>
              <a:spcAft>
                <a:spcPts val="0"/>
              </a:spcAft>
              <a:buNone/>
            </a:pPr>
            <a:r>
              <a:rPr lang="en-US" sz="900">
                <a:solidFill>
                  <a:srgbClr val="FFFFFF"/>
                </a:solidFill>
                <a:latin typeface="Arial"/>
                <a:ea typeface="Arial"/>
                <a:cs typeface="Arial"/>
                <a:sym typeface="Arial"/>
              </a:rPr>
              <a:t>Presque Isle Middle </a:t>
            </a:r>
            <a:endParaRPr sz="900"/>
          </a:p>
          <a:p>
            <a:pPr indent="0" lvl="0" marL="0" marR="0" rtl="0" algn="ctr">
              <a:lnSpc>
                <a:spcPct val="117958"/>
              </a:lnSpc>
              <a:spcBef>
                <a:spcPts val="0"/>
              </a:spcBef>
              <a:spcAft>
                <a:spcPts val="0"/>
              </a:spcAft>
              <a:buNone/>
            </a:pPr>
            <a:r>
              <a:rPr lang="en-US" sz="900">
                <a:solidFill>
                  <a:srgbClr val="FFFFFF"/>
                </a:solidFill>
                <a:latin typeface="Arial"/>
                <a:ea typeface="Arial"/>
                <a:cs typeface="Arial"/>
                <a:sym typeface="Arial"/>
              </a:rPr>
              <a:t>Easton Elementary </a:t>
            </a:r>
            <a:endParaRPr sz="900"/>
          </a:p>
          <a:p>
            <a:pPr indent="0" lvl="0" marL="0" marR="0" rtl="0" algn="ctr">
              <a:lnSpc>
                <a:spcPct val="118026"/>
              </a:lnSpc>
              <a:spcBef>
                <a:spcPts val="0"/>
              </a:spcBef>
              <a:spcAft>
                <a:spcPts val="0"/>
              </a:spcAft>
              <a:buNone/>
            </a:pPr>
            <a:r>
              <a:rPr lang="en-US" sz="800">
                <a:solidFill>
                  <a:srgbClr val="000000"/>
                </a:solidFill>
                <a:latin typeface="Arial"/>
                <a:ea typeface="Arial"/>
                <a:cs typeface="Arial"/>
                <a:sym typeface="Arial"/>
              </a:rPr>
              <a:t>  </a:t>
            </a:r>
            <a:endParaRPr sz="900"/>
          </a:p>
          <a:p>
            <a:pPr indent="0" lvl="0" marL="0" marR="0" rtl="0" algn="ctr">
              <a:lnSpc>
                <a:spcPct val="129119"/>
              </a:lnSpc>
              <a:spcBef>
                <a:spcPts val="0"/>
              </a:spcBef>
              <a:spcAft>
                <a:spcPts val="0"/>
              </a:spcAft>
              <a:buNone/>
            </a:pPr>
            <a:r>
              <a:t/>
            </a:r>
            <a:endParaRPr sz="800">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g29ffce2b038_2_145"/>
          <p:cNvSpPr/>
          <p:nvPr/>
        </p:nvSpPr>
        <p:spPr>
          <a:xfrm>
            <a:off x="-7625" y="-4287"/>
            <a:ext cx="12207240" cy="6866573"/>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6663" l="0" r="0" t="-16664"/>
            </a:stretch>
          </a:blipFill>
          <a:ln>
            <a:noFill/>
          </a:ln>
        </p:spPr>
        <p:txBody>
          <a:bodyPr anchorCtr="0" anchor="t" bIns="30475" lIns="60950" spcFirstLastPara="1" rIns="60950" wrap="square" tIns="30475">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p3"/>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on skis in the snow&#10;&#10;Description automatically generated" id="180" name="Google Shape;180;p3"/>
          <p:cNvPicPr preferRelativeResize="0"/>
          <p:nvPr/>
        </p:nvPicPr>
        <p:blipFill rotWithShape="1">
          <a:blip r:embed="rId3">
            <a:alphaModFix/>
          </a:blip>
          <a:srcRect b="13278" l="0" r="-2" t="15824"/>
          <a:stretch/>
        </p:blipFill>
        <p:spPr>
          <a:xfrm>
            <a:off x="321730" y="321732"/>
            <a:ext cx="5674897" cy="3017405"/>
          </a:xfrm>
          <a:prstGeom prst="rect">
            <a:avLst/>
          </a:prstGeom>
          <a:noFill/>
          <a:ln>
            <a:noFill/>
          </a:ln>
        </p:spPr>
      </p:pic>
      <p:pic>
        <p:nvPicPr>
          <p:cNvPr descr="A group of children in snow gear&#10;&#10;Description automatically generated" id="181" name="Google Shape;181;p3"/>
          <p:cNvPicPr preferRelativeResize="0"/>
          <p:nvPr/>
        </p:nvPicPr>
        <p:blipFill rotWithShape="1">
          <a:blip r:embed="rId4">
            <a:alphaModFix/>
          </a:blip>
          <a:srcRect b="12266" l="0" r="-2" t="22181"/>
          <a:stretch/>
        </p:blipFill>
        <p:spPr>
          <a:xfrm>
            <a:off x="321730" y="3510853"/>
            <a:ext cx="5674897" cy="2789954"/>
          </a:xfrm>
          <a:prstGeom prst="rect">
            <a:avLst/>
          </a:prstGeom>
          <a:noFill/>
          <a:ln>
            <a:noFill/>
          </a:ln>
        </p:spPr>
      </p:pic>
      <p:pic>
        <p:nvPicPr>
          <p:cNvPr descr="A group of kids in a forest&#10;&#10;Description automatically generated" id="182" name="Google Shape;182;p3"/>
          <p:cNvPicPr preferRelativeResize="0"/>
          <p:nvPr/>
        </p:nvPicPr>
        <p:blipFill rotWithShape="1">
          <a:blip r:embed="rId5">
            <a:alphaModFix/>
          </a:blip>
          <a:srcRect b="-1" l="26279" r="2534" t="0"/>
          <a:stretch/>
        </p:blipFill>
        <p:spPr>
          <a:xfrm>
            <a:off x="6195373" y="321733"/>
            <a:ext cx="5674897" cy="59790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 name="Shape 186"/>
        <p:cNvGrpSpPr/>
        <p:nvPr/>
      </p:nvGrpSpPr>
      <p:grpSpPr>
        <a:xfrm>
          <a:off x="0" y="0"/>
          <a:ext cx="0" cy="0"/>
          <a:chOff x="0" y="0"/>
          <a:chExt cx="0" cy="0"/>
        </a:xfrm>
      </p:grpSpPr>
      <p:pic>
        <p:nvPicPr>
          <p:cNvPr descr="A group of people on skis&#10;&#10;Description automatically generated" id="187" name="Google Shape;187;p4"/>
          <p:cNvPicPr preferRelativeResize="0"/>
          <p:nvPr/>
        </p:nvPicPr>
        <p:blipFill rotWithShape="1">
          <a:blip r:embed="rId3">
            <a:alphaModFix/>
          </a:blip>
          <a:srcRect b="2682" l="0" r="1" t="10432"/>
          <a:stretch/>
        </p:blipFill>
        <p:spPr>
          <a:xfrm>
            <a:off x="6176433" y="10"/>
            <a:ext cx="6015567" cy="3920034"/>
          </a:xfrm>
          <a:custGeom>
            <a:rect b="b" l="l" r="r" t="t"/>
            <a:pathLst>
              <a:path extrusionOk="0" h="3920044" w="6015567">
                <a:moveTo>
                  <a:pt x="0" y="0"/>
                </a:moveTo>
                <a:lnTo>
                  <a:pt x="6015567" y="0"/>
                </a:lnTo>
                <a:lnTo>
                  <a:pt x="6015567" y="3920044"/>
                </a:lnTo>
                <a:lnTo>
                  <a:pt x="2469659" y="3920044"/>
                </a:lnTo>
                <a:lnTo>
                  <a:pt x="2469659" y="3103224"/>
                </a:lnTo>
                <a:lnTo>
                  <a:pt x="0" y="3103224"/>
                </a:lnTo>
                <a:close/>
              </a:path>
            </a:pathLst>
          </a:custGeom>
          <a:noFill/>
          <a:ln>
            <a:noFill/>
          </a:ln>
        </p:spPr>
      </p:pic>
      <p:pic>
        <p:nvPicPr>
          <p:cNvPr descr="A group of people on skis in the snow&#10;&#10;Description automatically generated" id="188" name="Google Shape;188;p4"/>
          <p:cNvPicPr preferRelativeResize="0"/>
          <p:nvPr/>
        </p:nvPicPr>
        <p:blipFill rotWithShape="1">
          <a:blip r:embed="rId4">
            <a:alphaModFix/>
          </a:blip>
          <a:srcRect b="-4" l="0" r="4892" t="0"/>
          <a:stretch/>
        </p:blipFill>
        <p:spPr>
          <a:xfrm>
            <a:off x="20" y="4069976"/>
            <a:ext cx="3535311" cy="2788023"/>
          </a:xfrm>
          <a:prstGeom prst="rect">
            <a:avLst/>
          </a:prstGeom>
          <a:noFill/>
          <a:ln>
            <a:noFill/>
          </a:ln>
        </p:spPr>
      </p:pic>
      <p:pic>
        <p:nvPicPr>
          <p:cNvPr descr="A group of people skiing on a snowy hill&#10;&#10;Description automatically generated" id="189" name="Google Shape;189;p4"/>
          <p:cNvPicPr preferRelativeResize="0"/>
          <p:nvPr/>
        </p:nvPicPr>
        <p:blipFill rotWithShape="1">
          <a:blip r:embed="rId5">
            <a:alphaModFix/>
          </a:blip>
          <a:srcRect b="2" l="0" r="252" t="0"/>
          <a:stretch/>
        </p:blipFill>
        <p:spPr>
          <a:xfrm>
            <a:off x="3696199" y="3257176"/>
            <a:ext cx="4789093" cy="3600824"/>
          </a:xfrm>
          <a:prstGeom prst="rect">
            <a:avLst/>
          </a:prstGeom>
          <a:noFill/>
          <a:ln>
            <a:noFill/>
          </a:ln>
        </p:spPr>
      </p:pic>
      <p:pic>
        <p:nvPicPr>
          <p:cNvPr descr="A group of people on skis&#10;&#10;Description automatically generated" id="190" name="Google Shape;190;p4"/>
          <p:cNvPicPr preferRelativeResize="0"/>
          <p:nvPr/>
        </p:nvPicPr>
        <p:blipFill rotWithShape="1">
          <a:blip r:embed="rId6">
            <a:alphaModFix/>
          </a:blip>
          <a:srcRect b="0" l="0" r="1" t="13113"/>
          <a:stretch/>
        </p:blipFill>
        <p:spPr>
          <a:xfrm>
            <a:off x="1" y="10"/>
            <a:ext cx="6015567" cy="3920034"/>
          </a:xfrm>
          <a:custGeom>
            <a:rect b="b" l="l" r="r" t="t"/>
            <a:pathLst>
              <a:path extrusionOk="0" h="3920044" w="6015567">
                <a:moveTo>
                  <a:pt x="0" y="0"/>
                </a:moveTo>
                <a:lnTo>
                  <a:pt x="6015567" y="0"/>
                </a:lnTo>
                <a:lnTo>
                  <a:pt x="6015567" y="3103224"/>
                </a:lnTo>
                <a:lnTo>
                  <a:pt x="3545908" y="3103224"/>
                </a:lnTo>
                <a:lnTo>
                  <a:pt x="3545908" y="3920044"/>
                </a:lnTo>
                <a:lnTo>
                  <a:pt x="0" y="3920044"/>
                </a:lnTo>
                <a:close/>
              </a:path>
            </a:pathLst>
          </a:custGeom>
          <a:noFill/>
          <a:ln>
            <a:noFill/>
          </a:ln>
        </p:spPr>
      </p:pic>
      <p:pic>
        <p:nvPicPr>
          <p:cNvPr descr="A group of people on skis&#10;&#10;Description automatically generated" id="191" name="Google Shape;191;p4"/>
          <p:cNvPicPr preferRelativeResize="0"/>
          <p:nvPr/>
        </p:nvPicPr>
        <p:blipFill rotWithShape="1">
          <a:blip r:embed="rId7">
            <a:alphaModFix/>
          </a:blip>
          <a:srcRect b="-4" l="4394" r="215" t="0"/>
          <a:stretch/>
        </p:blipFill>
        <p:spPr>
          <a:xfrm>
            <a:off x="8646161" y="4069976"/>
            <a:ext cx="3545840" cy="27880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5" name="Shape 195"/>
        <p:cNvGrpSpPr/>
        <p:nvPr/>
      </p:nvGrpSpPr>
      <p:grpSpPr>
        <a:xfrm>
          <a:off x="0" y="0"/>
          <a:ext cx="0" cy="0"/>
          <a:chOff x="0" y="0"/>
          <a:chExt cx="0" cy="0"/>
        </a:xfrm>
      </p:grpSpPr>
      <p:sp>
        <p:nvSpPr>
          <p:cNvPr id="196" name="Google Shape;196;p5"/>
          <p:cNvSpPr/>
          <p:nvPr/>
        </p:nvSpPr>
        <p:spPr>
          <a:xfrm>
            <a:off x="3049"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group of people posing for a photo&#10;&#10;Description automatically generated" id="197" name="Google Shape;197;p5"/>
          <p:cNvPicPr preferRelativeResize="0"/>
          <p:nvPr/>
        </p:nvPicPr>
        <p:blipFill rotWithShape="1">
          <a:blip r:embed="rId3">
            <a:alphaModFix/>
          </a:blip>
          <a:srcRect b="0" l="0" r="0" t="5436"/>
          <a:stretch/>
        </p:blipFill>
        <p:spPr>
          <a:xfrm>
            <a:off x="2522356" y="10"/>
            <a:ext cx="9669642" cy="6857990"/>
          </a:xfrm>
          <a:prstGeom prst="rect">
            <a:avLst/>
          </a:prstGeom>
          <a:noFill/>
          <a:ln>
            <a:noFill/>
          </a:ln>
        </p:spPr>
      </p:pic>
      <p:sp>
        <p:nvSpPr>
          <p:cNvPr id="198" name="Google Shape;198;p5"/>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9" name="Google Shape;199;p5"/>
          <p:cNvSpPr txBox="1"/>
          <p:nvPr>
            <p:ph idx="1" type="body"/>
          </p:nvPr>
        </p:nvSpPr>
        <p:spPr>
          <a:xfrm>
            <a:off x="291685" y="1148740"/>
            <a:ext cx="3822189" cy="37427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0" i="0" lang="en-US" sz="2200">
                <a:latin typeface="Arial"/>
                <a:ea typeface="Arial"/>
                <a:cs typeface="Arial"/>
                <a:sym typeface="Arial"/>
              </a:rPr>
              <a:t>The New England Nordic Ski Association (NENSA) is the umbrella organization for Nordic skiing events in the region. We are a member-supported service organization that promotes the culture of cross-country skiing by creating opportunities for youth, athletes, coaches, officials and skiers of all levels. NENSA provides the support structure necessary to bring cross-country skiers to their highest potential at regional, national and international events.</a:t>
            </a:r>
            <a:endParaRPr sz="22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3" name="Shape 203"/>
        <p:cNvGrpSpPr/>
        <p:nvPr/>
      </p:nvGrpSpPr>
      <p:grpSpPr>
        <a:xfrm>
          <a:off x="0" y="0"/>
          <a:ext cx="0" cy="0"/>
          <a:chOff x="0" y="0"/>
          <a:chExt cx="0" cy="0"/>
        </a:xfrm>
      </p:grpSpPr>
      <p:sp>
        <p:nvSpPr>
          <p:cNvPr id="204" name="Google Shape;204;p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5" name="Google Shape;205;p6"/>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6" name="Google Shape;206;p6"/>
          <p:cNvSpPr/>
          <p:nvPr/>
        </p:nvSpPr>
        <p:spPr>
          <a:xfrm flipH="1" rot="10800000">
            <a:off x="-2311" y="0"/>
            <a:ext cx="9070846" cy="6857572"/>
          </a:xfrm>
          <a:prstGeom prst="rect">
            <a:avLst/>
          </a:prstGeom>
          <a:gradFill>
            <a:gsLst>
              <a:gs pos="0">
                <a:srgbClr val="000000">
                  <a:alpha val="51764"/>
                </a:srgbClr>
              </a:gs>
              <a:gs pos="8000">
                <a:srgbClr val="000000">
                  <a:alpha val="51764"/>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7" name="Google Shape;207;p6"/>
          <p:cNvSpPr/>
          <p:nvPr/>
        </p:nvSpPr>
        <p:spPr>
          <a:xfrm flipH="1" rot="-5400000">
            <a:off x="3649491" y="-1685840"/>
            <a:ext cx="4894564" cy="12193546"/>
          </a:xfrm>
          <a:prstGeom prst="rect">
            <a:avLst/>
          </a:prstGeom>
          <a:gradFill>
            <a:gsLst>
              <a:gs pos="0">
                <a:srgbClr val="9CC2E5">
                  <a:alpha val="0"/>
                </a:srgbClr>
              </a:gs>
              <a:gs pos="100000">
                <a:srgbClr val="000000">
                  <a:alpha val="45882"/>
                </a:srgbClr>
              </a:gs>
            </a:gsLst>
            <a:lin ang="1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A trophy with branches and leaves in the snow&#10;&#10;Description automatically generated" id="208" name="Google Shape;208;p6"/>
          <p:cNvPicPr preferRelativeResize="0"/>
          <p:nvPr/>
        </p:nvPicPr>
        <p:blipFill rotWithShape="1">
          <a:blip r:embed="rId3">
            <a:alphaModFix/>
          </a:blip>
          <a:srcRect b="0" l="0" r="0" t="0"/>
          <a:stretch/>
        </p:blipFill>
        <p:spPr>
          <a:xfrm>
            <a:off x="7176450" y="577307"/>
            <a:ext cx="4277538" cy="5703386"/>
          </a:xfrm>
          <a:prstGeom prst="rect">
            <a:avLst/>
          </a:prstGeom>
          <a:noFill/>
          <a:ln>
            <a:noFill/>
          </a:ln>
        </p:spPr>
      </p:pic>
      <p:sp>
        <p:nvSpPr>
          <p:cNvPr id="209" name="Google Shape;209;p6"/>
          <p:cNvSpPr/>
          <p:nvPr/>
        </p:nvSpPr>
        <p:spPr>
          <a:xfrm>
            <a:off x="885769" y="457200"/>
            <a:ext cx="5404912" cy="59436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en-US" sz="1700" u="none" cap="none" strike="noStrike">
                <a:solidFill>
                  <a:schemeClr val="lt1"/>
                </a:solidFill>
                <a:latin typeface="Calibri"/>
                <a:ea typeface="Calibri"/>
                <a:cs typeface="Calibri"/>
                <a:sym typeface="Calibri"/>
              </a:rPr>
              <a:t>1986 Alaska		2005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1987 New England	2006 New England 	</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1988 Alaska		2007 Intermountain</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1989 Alaska		2008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1990 Alaska		2009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1991 Alaska		2010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1992 Alaska		2011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1993 Alaska		2012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1994 Alaska		2013 Alaska</a:t>
            </a:r>
            <a:endParaRPr/>
          </a:p>
          <a:p>
            <a:pPr indent="0" lvl="0" marL="0" marR="0" rtl="0" algn="l">
              <a:lnSpc>
                <a:spcPct val="90000"/>
              </a:lnSpc>
              <a:spcBef>
                <a:spcPts val="600"/>
              </a:spcBef>
              <a:spcAft>
                <a:spcPts val="0"/>
              </a:spcAft>
              <a:buNone/>
            </a:pPr>
            <a:r>
              <a:rPr b="0" i="0" lang="en-US" sz="1700" u="sng" cap="none" strike="noStrike">
                <a:solidFill>
                  <a:schemeClr val="lt1"/>
                </a:solidFill>
                <a:latin typeface="Calibri"/>
                <a:ea typeface="Calibri"/>
                <a:cs typeface="Calibri"/>
                <a:sym typeface="Calibri"/>
              </a:rPr>
              <a:t>1995 Alaska</a:t>
            </a:r>
            <a:r>
              <a:rPr b="0" i="0" lang="en-US" sz="1700" u="none" cap="none" strike="noStrike">
                <a:solidFill>
                  <a:schemeClr val="lt1"/>
                </a:solidFill>
                <a:latin typeface="Calibri"/>
                <a:ea typeface="Calibri"/>
                <a:cs typeface="Calibri"/>
                <a:sym typeface="Calibri"/>
              </a:rPr>
              <a:t>		2014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1996 New England</a:t>
            </a:r>
            <a:r>
              <a:rPr lang="en-US" sz="1700">
                <a:solidFill>
                  <a:schemeClr val="lt1"/>
                </a:solidFill>
                <a:latin typeface="Calibri"/>
                <a:ea typeface="Calibri"/>
                <a:cs typeface="Calibri"/>
                <a:sym typeface="Calibri"/>
              </a:rPr>
              <a:t>    2</a:t>
            </a:r>
            <a:r>
              <a:rPr b="0" i="0" lang="en-US" sz="1700" u="none" cap="none" strike="noStrike">
                <a:solidFill>
                  <a:schemeClr val="lt1"/>
                </a:solidFill>
                <a:latin typeface="Calibri"/>
                <a:ea typeface="Calibri"/>
                <a:cs typeface="Calibri"/>
                <a:sym typeface="Calibri"/>
              </a:rPr>
              <a:t>015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1997 Midwest		2016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1998 Intermountain	2017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1999 Alaska		2018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2000 Alaska		2019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2001 Alaska		2020 Alaska*</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2002 Alaska		2022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2003 Alaska		2023 New England</a:t>
            </a:r>
            <a:endParaRPr/>
          </a:p>
          <a:p>
            <a:pPr indent="0" lvl="0" marL="0" marR="0" rtl="0" algn="l">
              <a:lnSpc>
                <a:spcPct val="90000"/>
              </a:lnSpc>
              <a:spcBef>
                <a:spcPts val="600"/>
              </a:spcBef>
              <a:spcAft>
                <a:spcPts val="0"/>
              </a:spcAft>
              <a:buNone/>
            </a:pPr>
            <a:r>
              <a:rPr b="0" i="0" lang="en-US" sz="1700" u="none" cap="none" strike="noStrike">
                <a:solidFill>
                  <a:schemeClr val="lt1"/>
                </a:solidFill>
                <a:latin typeface="Calibri"/>
                <a:ea typeface="Calibri"/>
                <a:cs typeface="Calibri"/>
                <a:sym typeface="Calibri"/>
              </a:rPr>
              <a:t>2004 New England		</a:t>
            </a:r>
            <a:endParaRPr b="0" i="0" sz="17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sp>
        <p:nvSpPr>
          <p:cNvPr id="214" name="Google Shape;214;p7"/>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Meiryo"/>
              <a:ea typeface="Meiryo"/>
              <a:cs typeface="Meiryo"/>
              <a:sym typeface="Meiryo"/>
            </a:endParaRPr>
          </a:p>
        </p:txBody>
      </p:sp>
      <p:sp>
        <p:nvSpPr>
          <p:cNvPr id="215" name="Google Shape;215;p7"/>
          <p:cNvSpPr/>
          <p:nvPr/>
        </p:nvSpPr>
        <p:spPr>
          <a:xfrm>
            <a:off x="2504539" y="266074"/>
            <a:ext cx="7489662" cy="6252180"/>
          </a:xfrm>
          <a:custGeom>
            <a:rect b="b" l="l" r="r" t="t"/>
            <a:pathLst>
              <a:path extrusionOk="0" h="3634591" w="3810827">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cap="flat" cmpd="sng" w="19050">
            <a:solidFill>
              <a:srgbClr val="FFFFFF">
                <a:alpha val="49803"/>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16" name="Google Shape;216;p7"/>
          <p:cNvPicPr preferRelativeResize="0"/>
          <p:nvPr/>
        </p:nvPicPr>
        <p:blipFill rotWithShape="1">
          <a:blip r:embed="rId3">
            <a:alphaModFix/>
          </a:blip>
          <a:srcRect b="6882" l="0" r="2" t="9409"/>
          <a:stretch/>
        </p:blipFill>
        <p:spPr>
          <a:xfrm>
            <a:off x="2659414" y="339746"/>
            <a:ext cx="7203799" cy="6030364"/>
          </a:xfrm>
          <a:custGeom>
            <a:rect b="b" l="l" r="r" t="t"/>
            <a:pathLst>
              <a:path extrusionOk="0" h="6030364" w="7203799">
                <a:moveTo>
                  <a:pt x="4122552" y="0"/>
                </a:moveTo>
                <a:cubicBezTo>
                  <a:pt x="4596210"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8" y="5695047"/>
                  <a:pt x="4206802" y="6030364"/>
                  <a:pt x="3475911" y="6030364"/>
                </a:cubicBezTo>
                <a:cubicBezTo>
                  <a:pt x="2362258" y="6030364"/>
                  <a:pt x="1573553" y="5618755"/>
                  <a:pt x="838794" y="4653974"/>
                </a:cubicBezTo>
                <a:cubicBezTo>
                  <a:pt x="742642" y="4527696"/>
                  <a:pt x="648651" y="4412849"/>
                  <a:pt x="557754" y="4301854"/>
                </a:cubicBezTo>
                <a:cubicBezTo>
                  <a:pt x="181022" y="3841635"/>
                  <a:pt x="0" y="3602300"/>
                  <a:pt x="0" y="3192481"/>
                </a:cubicBezTo>
                <a:cubicBezTo>
                  <a:pt x="0" y="2785556"/>
                  <a:pt x="113467" y="2383585"/>
                  <a:pt x="337003" y="1997729"/>
                </a:cubicBezTo>
                <a:cubicBezTo>
                  <a:pt x="555745" y="1620270"/>
                  <a:pt x="868475" y="1274763"/>
                  <a:pt x="1266386" y="971116"/>
                </a:cubicBezTo>
                <a:cubicBezTo>
                  <a:pt x="1657494" y="672565"/>
                  <a:pt x="2122028" y="426344"/>
                  <a:pt x="2610064" y="259166"/>
                </a:cubicBezTo>
                <a:cubicBezTo>
                  <a:pt x="3111238" y="87171"/>
                  <a:pt x="3620296" y="0"/>
                  <a:pt x="4122552" y="0"/>
                </a:cubicBezTo>
                <a:close/>
              </a:path>
            </a:pathLst>
          </a:custGeom>
          <a:noFill/>
          <a:ln>
            <a:noFill/>
          </a:ln>
        </p:spPr>
      </p:pic>
      <p:sp>
        <p:nvSpPr>
          <p:cNvPr id="217" name="Google Shape;217;p7"/>
          <p:cNvSpPr/>
          <p:nvPr/>
        </p:nvSpPr>
        <p:spPr>
          <a:xfrm>
            <a:off x="2659414" y="339746"/>
            <a:ext cx="7203799" cy="6030364"/>
          </a:xfrm>
          <a:custGeom>
            <a:rect b="b" l="l" r="r" t="t"/>
            <a:pathLst>
              <a:path extrusionOk="0" h="6030364" w="7203799">
                <a:moveTo>
                  <a:pt x="4090459" y="146611"/>
                </a:moveTo>
                <a:cubicBezTo>
                  <a:pt x="3606963" y="146611"/>
                  <a:pt x="3116919" y="229322"/>
                  <a:pt x="2634463" y="392518"/>
                </a:cubicBezTo>
                <a:cubicBezTo>
                  <a:pt x="2164657" y="551144"/>
                  <a:pt x="1717473" y="784767"/>
                  <a:pt x="1340972" y="1068045"/>
                </a:cubicBezTo>
                <a:cubicBezTo>
                  <a:pt x="957924" y="1356158"/>
                  <a:pt x="656874" y="1683987"/>
                  <a:pt x="446301" y="2042135"/>
                </a:cubicBezTo>
                <a:cubicBezTo>
                  <a:pt x="231114" y="2408251"/>
                  <a:pt x="121886" y="2789658"/>
                  <a:pt x="121886" y="3175764"/>
                </a:cubicBezTo>
                <a:cubicBezTo>
                  <a:pt x="121886" y="3564616"/>
                  <a:pt x="296147" y="3791707"/>
                  <a:pt x="658808" y="4228382"/>
                </a:cubicBezTo>
                <a:cubicBezTo>
                  <a:pt x="746310" y="4333697"/>
                  <a:pt x="836791" y="4442668"/>
                  <a:pt x="929352" y="4562487"/>
                </a:cubicBezTo>
                <a:cubicBezTo>
                  <a:pt x="1636666" y="5477909"/>
                  <a:pt x="2395913" y="5868460"/>
                  <a:pt x="3467971" y="5868460"/>
                </a:cubicBezTo>
                <a:cubicBezTo>
                  <a:pt x="4171563" y="5868460"/>
                  <a:pt x="4687799" y="5550298"/>
                  <a:pt x="5395115" y="5065016"/>
                </a:cubicBezTo>
                <a:cubicBezTo>
                  <a:pt x="5474133" y="5010792"/>
                  <a:pt x="5553154" y="4957219"/>
                  <a:pt x="5629645" y="4905476"/>
                </a:cubicBezTo>
                <a:cubicBezTo>
                  <a:pt x="6044240" y="4624684"/>
                  <a:pt x="6435769" y="4359438"/>
                  <a:pt x="6696345" y="4071455"/>
                </a:cubicBezTo>
                <a:cubicBezTo>
                  <a:pt x="6945459" y="3796151"/>
                  <a:pt x="7056622" y="3519931"/>
                  <a:pt x="7056622" y="3175764"/>
                </a:cubicBezTo>
                <a:cubicBezTo>
                  <a:pt x="7056622" y="2313128"/>
                  <a:pt x="6769413" y="1537514"/>
                  <a:pt x="6247816" y="991737"/>
                </a:cubicBezTo>
                <a:cubicBezTo>
                  <a:pt x="5992603" y="724794"/>
                  <a:pt x="5686492" y="517301"/>
                  <a:pt x="5337969" y="375142"/>
                </a:cubicBezTo>
                <a:cubicBezTo>
                  <a:pt x="4966082" y="223571"/>
                  <a:pt x="4546427" y="146611"/>
                  <a:pt x="4090459" y="146611"/>
                </a:cubicBezTo>
                <a:close/>
                <a:moveTo>
                  <a:pt x="4122552" y="0"/>
                </a:moveTo>
                <a:cubicBezTo>
                  <a:pt x="4596209" y="0"/>
                  <a:pt x="5032147" y="81110"/>
                  <a:pt x="5418463" y="240852"/>
                </a:cubicBezTo>
                <a:cubicBezTo>
                  <a:pt x="5780509" y="390677"/>
                  <a:pt x="6098496" y="609358"/>
                  <a:pt x="6363612" y="890695"/>
                </a:cubicBezTo>
                <a:cubicBezTo>
                  <a:pt x="6905445" y="1465899"/>
                  <a:pt x="7203799" y="2283333"/>
                  <a:pt x="7203799" y="3192481"/>
                </a:cubicBezTo>
                <a:cubicBezTo>
                  <a:pt x="7203799" y="3555204"/>
                  <a:pt x="7088321" y="3846319"/>
                  <a:pt x="6829541" y="4136467"/>
                </a:cubicBezTo>
                <a:cubicBezTo>
                  <a:pt x="6558859" y="4439977"/>
                  <a:pt x="6152137" y="4719524"/>
                  <a:pt x="5721456" y="5015457"/>
                </a:cubicBezTo>
                <a:cubicBezTo>
                  <a:pt x="5641997" y="5069990"/>
                  <a:pt x="5559911" y="5126451"/>
                  <a:pt x="5477826" y="5183599"/>
                </a:cubicBezTo>
                <a:cubicBezTo>
                  <a:pt x="4743067" y="5695047"/>
                  <a:pt x="4206801" y="6030364"/>
                  <a:pt x="3475911" y="6030364"/>
                </a:cubicBezTo>
                <a:cubicBezTo>
                  <a:pt x="2362258" y="6030364"/>
                  <a:pt x="1573553" y="5618755"/>
                  <a:pt x="838794" y="4653974"/>
                </a:cubicBezTo>
                <a:cubicBezTo>
                  <a:pt x="742641" y="4527696"/>
                  <a:pt x="648651" y="4412849"/>
                  <a:pt x="557754" y="4301854"/>
                </a:cubicBezTo>
                <a:cubicBezTo>
                  <a:pt x="181022" y="3841635"/>
                  <a:pt x="0" y="3602300"/>
                  <a:pt x="0" y="3192481"/>
                </a:cubicBezTo>
                <a:cubicBezTo>
                  <a:pt x="0" y="2785556"/>
                  <a:pt x="113467" y="2383584"/>
                  <a:pt x="337002" y="1997729"/>
                </a:cubicBezTo>
                <a:cubicBezTo>
                  <a:pt x="555744" y="1620270"/>
                  <a:pt x="868475" y="1274763"/>
                  <a:pt x="1266386" y="971116"/>
                </a:cubicBezTo>
                <a:cubicBezTo>
                  <a:pt x="1657494" y="672565"/>
                  <a:pt x="2122028" y="426344"/>
                  <a:pt x="2610064" y="259166"/>
                </a:cubicBezTo>
                <a:cubicBezTo>
                  <a:pt x="3111237" y="87171"/>
                  <a:pt x="3620296" y="0"/>
                  <a:pt x="4122552" y="0"/>
                </a:cubicBez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8" name="Google Shape;218;p7"/>
          <p:cNvSpPr txBox="1"/>
          <p:nvPr/>
        </p:nvSpPr>
        <p:spPr>
          <a:xfrm>
            <a:off x="3754252" y="4878528"/>
            <a:ext cx="22926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dk1"/>
                </a:solidFill>
                <a:latin typeface="Calibri"/>
                <a:ea typeface="Calibri"/>
                <a:cs typeface="Calibri"/>
                <a:sym typeface="Calibri"/>
              </a:rPr>
              <a:t>Bill Koch League</a:t>
            </a:r>
            <a:endParaRPr/>
          </a:p>
        </p:txBody>
      </p:sp>
      <p:sp>
        <p:nvSpPr>
          <p:cNvPr id="219" name="Google Shape;219;p7"/>
          <p:cNvSpPr txBox="1"/>
          <p:nvPr/>
        </p:nvSpPr>
        <p:spPr>
          <a:xfrm>
            <a:off x="1987826" y="3738859"/>
            <a:ext cx="3511826"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Community Development: Clubs</a:t>
            </a:r>
            <a:endParaRPr/>
          </a:p>
        </p:txBody>
      </p:sp>
      <p:sp>
        <p:nvSpPr>
          <p:cNvPr id="220" name="Google Shape;220;p7"/>
          <p:cNvSpPr txBox="1"/>
          <p:nvPr/>
        </p:nvSpPr>
        <p:spPr>
          <a:xfrm>
            <a:off x="1660909" y="4304730"/>
            <a:ext cx="383874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Cultural Development: Lifestyle, Family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pic>
        <p:nvPicPr>
          <p:cNvPr descr="A group of people posing for a picture&#10;&#10;Description automatically generated" id="225" name="Google Shape;225;p8"/>
          <p:cNvPicPr preferRelativeResize="0"/>
          <p:nvPr/>
        </p:nvPicPr>
        <p:blipFill rotWithShape="1">
          <a:blip r:embed="rId3">
            <a:alphaModFix/>
          </a:blip>
          <a:srcRect b="0" l="0" r="0" t="0"/>
          <a:stretch/>
        </p:blipFill>
        <p:spPr>
          <a:xfrm>
            <a:off x="663200" y="1566976"/>
            <a:ext cx="5591650" cy="3724039"/>
          </a:xfrm>
          <a:prstGeom prst="rect">
            <a:avLst/>
          </a:prstGeom>
          <a:noFill/>
          <a:ln>
            <a:noFill/>
          </a:ln>
        </p:spPr>
      </p:pic>
      <p:sp>
        <p:nvSpPr>
          <p:cNvPr id="226" name="Google Shape;226;p8"/>
          <p:cNvSpPr/>
          <p:nvPr/>
        </p:nvSpPr>
        <p:spPr>
          <a:xfrm>
            <a:off x="7118712" y="1932449"/>
            <a:ext cx="4210500" cy="29931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None/>
            </a:pPr>
            <a:r>
              <a:rPr lang="en-US" sz="2268">
                <a:solidFill>
                  <a:schemeClr val="dk1"/>
                </a:solidFill>
                <a:latin typeface="Calibri"/>
                <a:ea typeface="Calibri"/>
                <a:cs typeface="Calibri"/>
                <a:sym typeface="Calibri"/>
              </a:rPr>
              <a:t>Our Mission</a:t>
            </a:r>
            <a:endParaRPr/>
          </a:p>
          <a:p>
            <a:pPr indent="0" lvl="0" marL="0" marR="0" rtl="0" algn="ctr">
              <a:lnSpc>
                <a:spcPct val="90000"/>
              </a:lnSpc>
              <a:spcBef>
                <a:spcPts val="486"/>
              </a:spcBef>
              <a:spcAft>
                <a:spcPts val="0"/>
              </a:spcAft>
              <a:buNone/>
            </a:pPr>
            <a:r>
              <a:rPr lang="en-US" sz="2268">
                <a:solidFill>
                  <a:schemeClr val="dk1"/>
                </a:solidFill>
                <a:latin typeface="Calibri"/>
                <a:ea typeface="Calibri"/>
                <a:cs typeface="Calibri"/>
                <a:sym typeface="Calibri"/>
              </a:rPr>
              <a:t>To share the joy of gliding on snow through educational, recreational, introductory and competitive programs to nurture and sustain an active cross country ski community for all ages and levels throughout the East.</a:t>
            </a:r>
            <a:endParaRPr/>
          </a:p>
          <a:p>
            <a:pPr indent="0" lvl="0" marL="0" marR="0" rtl="0" algn="l">
              <a:spcBef>
                <a:spcPts val="486"/>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9"/>
          <p:cNvSpPr txBox="1"/>
          <p:nvPr/>
        </p:nvSpPr>
        <p:spPr>
          <a:xfrm>
            <a:off x="147277" y="1582340"/>
            <a:ext cx="4914186" cy="36933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000">
                <a:solidFill>
                  <a:srgbClr val="000000"/>
                </a:solidFill>
                <a:latin typeface="Arial"/>
                <a:ea typeface="Arial"/>
                <a:cs typeface="Arial"/>
                <a:sym typeface="Arial"/>
              </a:rPr>
              <a:t>Education</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Coaches Education</a:t>
            </a:r>
            <a:endParaRPr sz="1800">
              <a:solidFill>
                <a:srgbClr val="000000"/>
              </a:solidFill>
              <a:latin typeface="Arial"/>
              <a:ea typeface="Arial"/>
              <a:cs typeface="Arial"/>
              <a:sym typeface="Arial"/>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Technical Delegate Education </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Event Organizer Seminar </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Club development and support</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Venue consulting and support for races/events</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Community newsletters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800">
              <a:solidFill>
                <a:srgbClr val="000000"/>
              </a:solidFill>
              <a:latin typeface="Arial"/>
              <a:ea typeface="Arial"/>
              <a:cs typeface="Arial"/>
              <a:sym typeface="Arial"/>
            </a:endParaRPr>
          </a:p>
          <a:p>
            <a:pPr indent="0" lvl="0" marL="0" marR="0" rtl="0" algn="l">
              <a:spcBef>
                <a:spcPts val="0"/>
              </a:spcBef>
              <a:spcAft>
                <a:spcPts val="0"/>
              </a:spcAft>
              <a:buNone/>
            </a:pPr>
            <a:br>
              <a:rPr lang="en-US" sz="18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232" name="Google Shape;232;p9"/>
          <p:cNvSpPr txBox="1"/>
          <p:nvPr/>
        </p:nvSpPr>
        <p:spPr>
          <a:xfrm>
            <a:off x="4472000" y="3367775"/>
            <a:ext cx="4650000" cy="4002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Racing</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Eastern Cup racing</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Popular/Community racing </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U16 Championships</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Eastern High School Championships</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NENSA Elite &amp; Development Teams</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New England Junior National Team</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US Ski &amp; Snowboard Regional Elite Group Camp</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NENSA Regional Development Group Camp</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Rollerski clinics and race series</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9"/>
          <p:cNvSpPr txBox="1"/>
          <p:nvPr/>
        </p:nvSpPr>
        <p:spPr>
          <a:xfrm>
            <a:off x="6878747" y="815499"/>
            <a:ext cx="5484450" cy="2893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Youth and Introductory Programming</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Bill Koch League</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Nordic Rocks – an introductory ski program in schools</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New England BKL Festival</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Summer camp visits</a:t>
            </a:r>
            <a:endParaRPr/>
          </a:p>
          <a:p>
            <a:pPr indent="-285750" lvl="0" marL="285750" marR="0" rtl="0" algn="l">
              <a:spcBef>
                <a:spcPts val="0"/>
              </a:spcBef>
              <a:spcAft>
                <a:spcPts val="0"/>
              </a:spcAft>
              <a:buClr>
                <a:srgbClr val="000000"/>
              </a:buClr>
              <a:buSzPts val="1800"/>
              <a:buFont typeface="Arial"/>
              <a:buChar char="•"/>
            </a:pPr>
            <a:r>
              <a:rPr b="0" i="0" lang="en-US" sz="1800">
                <a:solidFill>
                  <a:srgbClr val="000000"/>
                </a:solidFill>
                <a:latin typeface="Arial"/>
                <a:ea typeface="Arial"/>
                <a:cs typeface="Arial"/>
                <a:sym typeface="Arial"/>
              </a:rPr>
              <a:t>Women’s Day and other introductory ski clinics</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Community Events and Tours</a:t>
            </a:r>
            <a:endParaRPr/>
          </a:p>
          <a:p>
            <a:pPr indent="-285750" lvl="0" marL="285750" marR="0" rtl="0" algn="l">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Clinics with Youth Enrichment Services, WinterKids</a:t>
            </a:r>
            <a:endParaRPr sz="18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logo with a person running in the middle of a snowflake&#10;&#10;Description automatically generated" id="234" name="Google Shape;234;p9"/>
          <p:cNvPicPr preferRelativeResize="0"/>
          <p:nvPr/>
        </p:nvPicPr>
        <p:blipFill rotWithShape="1">
          <a:blip r:embed="rId3">
            <a:alphaModFix/>
          </a:blip>
          <a:srcRect b="0" l="0" r="0" t="0"/>
          <a:stretch/>
        </p:blipFill>
        <p:spPr>
          <a:xfrm>
            <a:off x="4910764" y="223653"/>
            <a:ext cx="1656966" cy="165696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2023-11-15T00:23:23Z</dcterms:created>
  <dc:creator>Heidi Lange</dc:creator>
</cp:coreProperties>
</file>